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7" r:id="rId7"/>
    <p:sldId id="262" r:id="rId8"/>
    <p:sldId id="263" r:id="rId9"/>
    <p:sldId id="268" r:id="rId10"/>
    <p:sldId id="264" r:id="rId11"/>
    <p:sldId id="265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80" r:id="rId24"/>
    <p:sldId id="279" r:id="rId25"/>
    <p:sldId id="281" r:id="rId26"/>
    <p:sldId id="285" r:id="rId27"/>
    <p:sldId id="282" r:id="rId28"/>
    <p:sldId id="286" r:id="rId29"/>
    <p:sldId id="283" r:id="rId30"/>
    <p:sldId id="287" r:id="rId31"/>
    <p:sldId id="284" r:id="rId32"/>
    <p:sldId id="289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7B26668-5799-481D-BBF4-14C59280BF6B}">
          <p14:sldIdLst>
            <p14:sldId id="256"/>
            <p14:sldId id="257"/>
          </p14:sldIdLst>
        </p14:section>
        <p14:section name="Opportunities" id="{38AD68D8-FD05-4791-8C45-676312BEF55D}">
          <p14:sldIdLst>
            <p14:sldId id="258"/>
          </p14:sldIdLst>
        </p14:section>
        <p14:section name="Question Opportunities" id="{45291782-C14E-4455-8858-437EBFB118DE}">
          <p14:sldIdLst>
            <p14:sldId id="260"/>
            <p14:sldId id="259"/>
            <p14:sldId id="267"/>
            <p14:sldId id="262"/>
            <p14:sldId id="263"/>
            <p14:sldId id="268"/>
            <p14:sldId id="264"/>
            <p14:sldId id="265"/>
            <p14:sldId id="266"/>
          </p14:sldIdLst>
        </p14:section>
        <p14:section name="Marketing" id="{83611D4B-D32B-4FC6-80B8-6166B83EE1B0}">
          <p14:sldIdLst>
            <p14:sldId id="269"/>
            <p14:sldId id="270"/>
            <p14:sldId id="271"/>
            <p14:sldId id="272"/>
          </p14:sldIdLst>
        </p14:section>
        <p14:section name="Business Model" id="{1E256F33-D8A0-43D8-90AA-732369FC9E1B}">
          <p14:sldIdLst>
            <p14:sldId id="273"/>
            <p14:sldId id="274"/>
            <p14:sldId id="276"/>
            <p14:sldId id="275"/>
            <p14:sldId id="277"/>
            <p14:sldId id="278"/>
            <p14:sldId id="280"/>
          </p14:sldIdLst>
        </p14:section>
        <p14:section name="Team" id="{50505997-9679-405C-8DEC-DAC677914F25}">
          <p14:sldIdLst>
            <p14:sldId id="279"/>
            <p14:sldId id="281"/>
            <p14:sldId id="285"/>
            <p14:sldId id="282"/>
            <p14:sldId id="286"/>
            <p14:sldId id="283"/>
            <p14:sldId id="287"/>
            <p14:sldId id="284"/>
            <p14:sldId id="289"/>
          </p14:sldIdLst>
        </p14:section>
        <p14:section name="End Slide" id="{0B759461-5584-42B8-B1B0-3EE9920D5350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F48"/>
    <a:srgbClr val="334265"/>
    <a:srgbClr val="BFBFBF"/>
    <a:srgbClr val="996944"/>
    <a:srgbClr val="664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A4DE-6231-46F7-600C-9CB70A1A9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D9145-FAA0-8A7E-EBC4-10E8156EE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9669B-2E38-75F1-09B7-86C4FB14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75FD-62EE-1BCB-448B-6ADE20C8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6531B-DCD5-5F8E-4085-05EDB0E0C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2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259D-224F-DED8-D3C8-6BDFB8EE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E3B0B-10AA-949E-B151-D58E8E5C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A92D2-13A2-1857-424B-1D7F3C02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29D65-D02E-041B-4A86-A3023E09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0966B-786F-A2DC-3821-CF221EBF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661631-F78D-30DF-6059-BB5061469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34FFC-EF1C-7485-9118-F70380E1B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0608A-4F7F-C5A5-B39D-B2DC7BA17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3644-4E40-1176-84A1-70ABC8DF5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3516-2742-B0FE-84C9-85329222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9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E251-6A62-1A5B-737D-4396980A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DFE51-EB5E-588C-AFF0-1111E52D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9D2AC-DAD6-7A19-6B94-B556EB56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4C74-A267-0C56-8DCC-5478B598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727B2-EE8A-A92C-5F96-D84D95C4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8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497E0-D551-F0C4-9B59-C65A4F921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F0ED7-4136-13C7-1D51-18648E2F5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3E1C2-5FA8-4066-D41A-6601E240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24EBE-DD08-3E62-44FC-8AF4C651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1ACF2-88B8-D013-00DE-0E648AAF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6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2111-6CB5-0C0B-975F-D5BA2683E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94631-D59F-6938-6399-586CE1010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A3BDA-BD20-239C-4764-7E045C7F2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F931-9281-9F0D-8393-6E61B6C6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BF106-38B9-F787-EFDF-FA7EA8CC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4D275-9A6D-F0F0-6310-B2BC416D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49CF-7777-0A6E-9EE2-36405A62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B99C0-C1AA-B2D7-6914-C587E5509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F6AFE-B05D-165B-A677-5019AB2C5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E987B-56E5-6F0E-890C-447D22F16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B2A45-FCDB-ABC7-AB92-287BCB435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40871-BB65-0691-D04F-37AB10CC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8F553-1CE8-5628-AD3E-64342AA6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52E06-E997-6A01-7115-9762EC8A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AE8D-6319-E8FC-FAF9-E15B9F44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92793-0714-C9D3-84AF-16B2B8F8F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6AF74-8B70-1DD5-480D-F3415552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C7B7C-0E28-2FED-471F-BB985AF8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5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833F1-C12D-14AC-C497-CC6B43D8D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2CFEC-F92B-B90F-AF7A-9EA0107F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D5855-6B8C-FD49-1DC4-2AB90A5B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46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3C55-6F96-592B-1DA1-F556B2D4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ABC06-DBE1-BF6A-DAAD-3A4FFF071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76169-4EAB-3633-7807-35836CD0C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8F976-5A13-BA05-A26D-EF5664E2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25363-92BF-9763-4A28-F8ABEC6A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BE07D-C716-837B-307C-C7A13257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6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EC10-EE2B-4E29-F547-8DC283D9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1F9EC-DFDF-6933-0FD9-748E1A2A4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32AD8-F8CD-CB51-E228-3D8CA1C32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48A7-F7C3-E2E2-331D-1480B473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B0A85-4EC5-BC6E-B63C-1E01CFDF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1037B-CBAE-0927-34B3-35EB2B9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8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F0AAE-DE04-2A01-E252-FAC8B5F5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97AA7-0FE1-93A2-F551-F4D9FC500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0059-6615-3712-D5ED-B0423D383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9F84C-38DF-4FA3-9B67-FD73D238B598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E21C3-13DF-F19F-C123-B0833D5A6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E8C88-9401-EE8F-256B-1A32195FC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3661-4C45-4394-97BF-50157F927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6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4.xml"/><Relationship Id="rId18" Type="http://schemas.openxmlformats.org/officeDocument/2006/relationships/image" Target="../media/image22.png"/><Relationship Id="rId3" Type="http://schemas.openxmlformats.org/officeDocument/2006/relationships/slide" Target="slide13.xml"/><Relationship Id="rId21" Type="http://schemas.openxmlformats.org/officeDocument/2006/relationships/slide" Target="slide24.xml"/><Relationship Id="rId7" Type="http://schemas.openxmlformats.org/officeDocument/2006/relationships/image" Target="../media/image17.svg"/><Relationship Id="rId17" Type="http://schemas.openxmlformats.org/officeDocument/2006/relationships/image" Target="../media/image21.png"/><Relationship Id="rId2" Type="http://schemas.openxmlformats.org/officeDocument/2006/relationships/image" Target="../media/image13.jpeg"/><Relationship Id="rId16" Type="http://schemas.openxmlformats.org/officeDocument/2006/relationships/slide" Target="slide7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5" Type="http://schemas.openxmlformats.org/officeDocument/2006/relationships/image" Target="../media/image21.png"/><Relationship Id="rId23" Type="http://schemas.openxmlformats.org/officeDocument/2006/relationships/image" Target="../media/image27.svg"/><Relationship Id="rId10" Type="http://schemas.openxmlformats.org/officeDocument/2006/relationships/image" Target="../media/image20.png"/><Relationship Id="rId19" Type="http://schemas.openxmlformats.org/officeDocument/2006/relationships/slide" Target="slide10.xml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0.png"/><Relationship Id="rId2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6.png"/><Relationship Id="rId18" Type="http://schemas.openxmlformats.org/officeDocument/2006/relationships/slide" Target="slide24.xml"/><Relationship Id="rId3" Type="http://schemas.openxmlformats.org/officeDocument/2006/relationships/slide" Target="slide14.xml"/><Relationship Id="rId7" Type="http://schemas.openxmlformats.org/officeDocument/2006/relationships/image" Target="../media/image34.png"/><Relationship Id="rId12" Type="http://schemas.openxmlformats.org/officeDocument/2006/relationships/slide" Target="slide3.xml"/><Relationship Id="rId17" Type="http://schemas.openxmlformats.org/officeDocument/2006/relationships/image" Target="../media/image25.svg"/><Relationship Id="rId2" Type="http://schemas.openxmlformats.org/officeDocument/2006/relationships/image" Target="../media/image33.jpeg"/><Relationship Id="rId16" Type="http://schemas.openxmlformats.org/officeDocument/2006/relationships/image" Target="../media/image24.pn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11" Type="http://schemas.openxmlformats.org/officeDocument/2006/relationships/image" Target="../media/image17.svg"/><Relationship Id="rId5" Type="http://schemas.openxmlformats.org/officeDocument/2006/relationships/slide" Target="slide16.xml"/><Relationship Id="rId15" Type="http://schemas.openxmlformats.org/officeDocument/2006/relationships/slide" Target="slide2.xml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4" Type="http://schemas.openxmlformats.org/officeDocument/2006/relationships/slide" Target="slide15.xml"/><Relationship Id="rId9" Type="http://schemas.openxmlformats.org/officeDocument/2006/relationships/slide" Target="slide17.xml"/><Relationship Id="rId1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slide" Target="slide16.xml"/><Relationship Id="rId3" Type="http://schemas.openxmlformats.org/officeDocument/2006/relationships/slide" Target="slide13.xml"/><Relationship Id="rId7" Type="http://schemas.openxmlformats.org/officeDocument/2006/relationships/image" Target="../media/image16.png"/><Relationship Id="rId12" Type="http://schemas.openxmlformats.org/officeDocument/2006/relationships/slide" Target="slide15.xml"/><Relationship Id="rId2" Type="http://schemas.openxmlformats.org/officeDocument/2006/relationships/image" Target="../media/image33.jpe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37.svg"/><Relationship Id="rId5" Type="http://schemas.openxmlformats.org/officeDocument/2006/relationships/image" Target="../media/image35.svg"/><Relationship Id="rId1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slide" Target="slide3.xml"/><Relationship Id="rId14" Type="http://schemas.openxmlformats.org/officeDocument/2006/relationships/slide" Target="slide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slide" Target="slide16.xml"/><Relationship Id="rId3" Type="http://schemas.openxmlformats.org/officeDocument/2006/relationships/slide" Target="slide13.xml"/><Relationship Id="rId7" Type="http://schemas.openxmlformats.org/officeDocument/2006/relationships/image" Target="../media/image16.png"/><Relationship Id="rId12" Type="http://schemas.openxmlformats.org/officeDocument/2006/relationships/slide" Target="slide15.xml"/><Relationship Id="rId17" Type="http://schemas.openxmlformats.org/officeDocument/2006/relationships/image" Target="../media/image27.svg"/><Relationship Id="rId2" Type="http://schemas.openxmlformats.org/officeDocument/2006/relationships/image" Target="../media/image33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37.svg"/><Relationship Id="rId5" Type="http://schemas.openxmlformats.org/officeDocument/2006/relationships/image" Target="../media/image35.svg"/><Relationship Id="rId15" Type="http://schemas.openxmlformats.org/officeDocument/2006/relationships/slide" Target="slide24.xml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slide" Target="slide3.xml"/><Relationship Id="rId1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6.png"/><Relationship Id="rId3" Type="http://schemas.openxmlformats.org/officeDocument/2006/relationships/slide" Target="slide15.xml"/><Relationship Id="rId7" Type="http://schemas.openxmlformats.org/officeDocument/2006/relationships/image" Target="../media/image34.png"/><Relationship Id="rId12" Type="http://schemas.openxmlformats.org/officeDocument/2006/relationships/slide" Target="slide3.xml"/><Relationship Id="rId17" Type="http://schemas.openxmlformats.org/officeDocument/2006/relationships/image" Target="../media/image27.svg"/><Relationship Id="rId2" Type="http://schemas.openxmlformats.org/officeDocument/2006/relationships/image" Target="../media/image33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11" Type="http://schemas.openxmlformats.org/officeDocument/2006/relationships/image" Target="../media/image17.svg"/><Relationship Id="rId5" Type="http://schemas.openxmlformats.org/officeDocument/2006/relationships/slide" Target="slide14.xml"/><Relationship Id="rId15" Type="http://schemas.openxmlformats.org/officeDocument/2006/relationships/slide" Target="slide24.xml"/><Relationship Id="rId10" Type="http://schemas.openxmlformats.org/officeDocument/2006/relationships/image" Target="../media/image16.png"/><Relationship Id="rId4" Type="http://schemas.openxmlformats.org/officeDocument/2006/relationships/slide" Target="slide16.xml"/><Relationship Id="rId9" Type="http://schemas.openxmlformats.org/officeDocument/2006/relationships/slide" Target="slide17.xml"/><Relationship Id="rId1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microsoft.com/office/2007/relationships/hdphoto" Target="../media/hdphoto4.wdp"/><Relationship Id="rId21" Type="http://schemas.openxmlformats.org/officeDocument/2006/relationships/image" Target="../media/image26.png"/><Relationship Id="rId7" Type="http://schemas.openxmlformats.org/officeDocument/2006/relationships/image" Target="../media/image39.svg"/><Relationship Id="rId12" Type="http://schemas.openxmlformats.org/officeDocument/2006/relationships/image" Target="../media/image36.png"/><Relationship Id="rId17" Type="http://schemas.openxmlformats.org/officeDocument/2006/relationships/slide" Target="slide18.xml"/><Relationship Id="rId2" Type="http://schemas.openxmlformats.org/officeDocument/2006/relationships/image" Target="../media/image38.png"/><Relationship Id="rId16" Type="http://schemas.openxmlformats.org/officeDocument/2006/relationships/image" Target="../media/image25.svg"/><Relationship Id="rId20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slide" Target="slide3.xml"/><Relationship Id="rId5" Type="http://schemas.openxmlformats.org/officeDocument/2006/relationships/slide" Target="slide13.xml"/><Relationship Id="rId15" Type="http://schemas.openxmlformats.org/officeDocument/2006/relationships/image" Target="../media/image24.png"/><Relationship Id="rId10" Type="http://schemas.openxmlformats.org/officeDocument/2006/relationships/image" Target="../media/image41.svg"/><Relationship Id="rId19" Type="http://schemas.openxmlformats.org/officeDocument/2006/relationships/image" Target="../media/image43.svg"/><Relationship Id="rId4" Type="http://schemas.openxmlformats.org/officeDocument/2006/relationships/slide" Target="slide20.xml"/><Relationship Id="rId9" Type="http://schemas.openxmlformats.org/officeDocument/2006/relationships/image" Target="../media/image40.png"/><Relationship Id="rId14" Type="http://schemas.openxmlformats.org/officeDocument/2006/relationships/slide" Target="slide2.xml"/><Relationship Id="rId22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slide" Target="slide2.xml"/><Relationship Id="rId18" Type="http://schemas.openxmlformats.org/officeDocument/2006/relationships/image" Target="../media/image43.svg"/><Relationship Id="rId3" Type="http://schemas.microsoft.com/office/2007/relationships/hdphoto" Target="../media/hdphoto4.wdp"/><Relationship Id="rId21" Type="http://schemas.openxmlformats.org/officeDocument/2006/relationships/image" Target="../media/image27.svg"/><Relationship Id="rId7" Type="http://schemas.openxmlformats.org/officeDocument/2006/relationships/slide" Target="slide17.xml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slide" Target="slide18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36.png"/><Relationship Id="rId5" Type="http://schemas.openxmlformats.org/officeDocument/2006/relationships/image" Target="../media/image14.png"/><Relationship Id="rId15" Type="http://schemas.openxmlformats.org/officeDocument/2006/relationships/image" Target="../media/image25.svg"/><Relationship Id="rId10" Type="http://schemas.openxmlformats.org/officeDocument/2006/relationships/slide" Target="slide3.xml"/><Relationship Id="rId19" Type="http://schemas.openxmlformats.org/officeDocument/2006/relationships/slide" Target="slide24.xml"/><Relationship Id="rId4" Type="http://schemas.openxmlformats.org/officeDocument/2006/relationships/slide" Target="slide13.xml"/><Relationship Id="rId9" Type="http://schemas.openxmlformats.org/officeDocument/2006/relationships/image" Target="../media/image41.sv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microsoft.com/office/2007/relationships/hdphoto" Target="../media/hdphoto4.wdp"/><Relationship Id="rId21" Type="http://schemas.openxmlformats.org/officeDocument/2006/relationships/image" Target="../media/image26.png"/><Relationship Id="rId7" Type="http://schemas.openxmlformats.org/officeDocument/2006/relationships/image" Target="../media/image39.svg"/><Relationship Id="rId12" Type="http://schemas.openxmlformats.org/officeDocument/2006/relationships/image" Target="../media/image36.png"/><Relationship Id="rId17" Type="http://schemas.openxmlformats.org/officeDocument/2006/relationships/slide" Target="slide18.xml"/><Relationship Id="rId2" Type="http://schemas.openxmlformats.org/officeDocument/2006/relationships/image" Target="../media/image38.png"/><Relationship Id="rId16" Type="http://schemas.openxmlformats.org/officeDocument/2006/relationships/image" Target="../media/image25.svg"/><Relationship Id="rId20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slide" Target="slide3.xml"/><Relationship Id="rId5" Type="http://schemas.openxmlformats.org/officeDocument/2006/relationships/slide" Target="slide13.xml"/><Relationship Id="rId15" Type="http://schemas.openxmlformats.org/officeDocument/2006/relationships/image" Target="../media/image24.png"/><Relationship Id="rId10" Type="http://schemas.openxmlformats.org/officeDocument/2006/relationships/image" Target="../media/image41.svg"/><Relationship Id="rId19" Type="http://schemas.openxmlformats.org/officeDocument/2006/relationships/image" Target="../media/image43.svg"/><Relationship Id="rId4" Type="http://schemas.openxmlformats.org/officeDocument/2006/relationships/slide" Target="slide20.xml"/><Relationship Id="rId9" Type="http://schemas.openxmlformats.org/officeDocument/2006/relationships/image" Target="../media/image40.png"/><Relationship Id="rId14" Type="http://schemas.openxmlformats.org/officeDocument/2006/relationships/slide" Target="slide2.xml"/><Relationship Id="rId22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slide" Target="slide13.xml"/><Relationship Id="rId7" Type="http://schemas.openxmlformats.org/officeDocument/2006/relationships/image" Target="../media/image4.png"/><Relationship Id="rId12" Type="http://schemas.openxmlformats.org/officeDocument/2006/relationships/slide" Target="slide24.xml"/><Relationship Id="rId17" Type="http://schemas.openxmlformats.org/officeDocument/2006/relationships/image" Target="../media/image12.svg"/><Relationship Id="rId2" Type="http://schemas.openxmlformats.org/officeDocument/2006/relationships/image" Target="../media/image1.jpe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slide" Target="slide2.xml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slide" Target="slide3.xml"/><Relationship Id="rId1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slide" Target="slide2.xml"/><Relationship Id="rId18" Type="http://schemas.openxmlformats.org/officeDocument/2006/relationships/image" Target="../media/image43.svg"/><Relationship Id="rId3" Type="http://schemas.microsoft.com/office/2007/relationships/hdphoto" Target="../media/hdphoto4.wdp"/><Relationship Id="rId21" Type="http://schemas.openxmlformats.org/officeDocument/2006/relationships/image" Target="../media/image27.svg"/><Relationship Id="rId7" Type="http://schemas.openxmlformats.org/officeDocument/2006/relationships/slide" Target="slide17.xml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slide" Target="slide20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36.png"/><Relationship Id="rId5" Type="http://schemas.openxmlformats.org/officeDocument/2006/relationships/image" Target="../media/image14.png"/><Relationship Id="rId15" Type="http://schemas.openxmlformats.org/officeDocument/2006/relationships/image" Target="../media/image25.svg"/><Relationship Id="rId10" Type="http://schemas.openxmlformats.org/officeDocument/2006/relationships/slide" Target="slide3.xml"/><Relationship Id="rId19" Type="http://schemas.openxmlformats.org/officeDocument/2006/relationships/slide" Target="slide24.xml"/><Relationship Id="rId4" Type="http://schemas.openxmlformats.org/officeDocument/2006/relationships/slide" Target="slide13.xml"/><Relationship Id="rId9" Type="http://schemas.openxmlformats.org/officeDocument/2006/relationships/image" Target="../media/image41.svg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36.png"/><Relationship Id="rId18" Type="http://schemas.openxmlformats.org/officeDocument/2006/relationships/slide" Target="slide18.xml"/><Relationship Id="rId3" Type="http://schemas.microsoft.com/office/2007/relationships/hdphoto" Target="../media/hdphoto4.wdp"/><Relationship Id="rId21" Type="http://schemas.openxmlformats.org/officeDocument/2006/relationships/slide" Target="slide24.xml"/><Relationship Id="rId7" Type="http://schemas.openxmlformats.org/officeDocument/2006/relationships/image" Target="../media/image14.png"/><Relationship Id="rId12" Type="http://schemas.openxmlformats.org/officeDocument/2006/relationships/slide" Target="slide3.xml"/><Relationship Id="rId17" Type="http://schemas.openxmlformats.org/officeDocument/2006/relationships/image" Target="../media/image25.svg"/><Relationship Id="rId2" Type="http://schemas.openxmlformats.org/officeDocument/2006/relationships/image" Target="../media/image38.png"/><Relationship Id="rId16" Type="http://schemas.openxmlformats.org/officeDocument/2006/relationships/image" Target="../media/image24.pn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11" Type="http://schemas.openxmlformats.org/officeDocument/2006/relationships/image" Target="../media/image41.svg"/><Relationship Id="rId5" Type="http://schemas.openxmlformats.org/officeDocument/2006/relationships/slide" Target="slide20.xml"/><Relationship Id="rId15" Type="http://schemas.openxmlformats.org/officeDocument/2006/relationships/slide" Target="slide2.xml"/><Relationship Id="rId23" Type="http://schemas.openxmlformats.org/officeDocument/2006/relationships/image" Target="../media/image27.svg"/><Relationship Id="rId10" Type="http://schemas.openxmlformats.org/officeDocument/2006/relationships/image" Target="../media/image40.png"/><Relationship Id="rId19" Type="http://schemas.openxmlformats.org/officeDocument/2006/relationships/image" Target="../media/image42.png"/><Relationship Id="rId4" Type="http://schemas.openxmlformats.org/officeDocument/2006/relationships/slide" Target="slide22.xml"/><Relationship Id="rId9" Type="http://schemas.openxmlformats.org/officeDocument/2006/relationships/slide" Target="slide17.xml"/><Relationship Id="rId14" Type="http://schemas.openxmlformats.org/officeDocument/2006/relationships/image" Target="../media/image37.svg"/><Relationship Id="rId2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slide" Target="slide3.xml"/><Relationship Id="rId18" Type="http://schemas.openxmlformats.org/officeDocument/2006/relationships/image" Target="../media/image25.svg"/><Relationship Id="rId3" Type="http://schemas.microsoft.com/office/2007/relationships/hdphoto" Target="../media/hdphoto4.wdp"/><Relationship Id="rId7" Type="http://schemas.openxmlformats.org/officeDocument/2006/relationships/slide" Target="slide17.xml"/><Relationship Id="rId12" Type="http://schemas.openxmlformats.org/officeDocument/2006/relationships/image" Target="../media/image27.svg"/><Relationship Id="rId17" Type="http://schemas.openxmlformats.org/officeDocument/2006/relationships/image" Target="../media/image24.png"/><Relationship Id="rId2" Type="http://schemas.openxmlformats.org/officeDocument/2006/relationships/image" Target="../media/image38.png"/><Relationship Id="rId16" Type="http://schemas.openxmlformats.org/officeDocument/2006/relationships/slide" Target="slide2.xml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37.svg"/><Relationship Id="rId10" Type="http://schemas.openxmlformats.org/officeDocument/2006/relationships/slide" Target="slide24.xml"/><Relationship Id="rId19" Type="http://schemas.openxmlformats.org/officeDocument/2006/relationships/image" Target="../media/image42.png"/><Relationship Id="rId4" Type="http://schemas.openxmlformats.org/officeDocument/2006/relationships/slide" Target="slide13.xml"/><Relationship Id="rId9" Type="http://schemas.openxmlformats.org/officeDocument/2006/relationships/image" Target="../media/image41.sv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26.png"/><Relationship Id="rId18" Type="http://schemas.openxmlformats.org/officeDocument/2006/relationships/slide" Target="slide2.xml"/><Relationship Id="rId3" Type="http://schemas.microsoft.com/office/2007/relationships/hdphoto" Target="../media/hdphoto4.wdp"/><Relationship Id="rId21" Type="http://schemas.openxmlformats.org/officeDocument/2006/relationships/slide" Target="slide18.xml"/><Relationship Id="rId7" Type="http://schemas.openxmlformats.org/officeDocument/2006/relationships/image" Target="../media/image14.png"/><Relationship Id="rId12" Type="http://schemas.openxmlformats.org/officeDocument/2006/relationships/slide" Target="slide24.xml"/><Relationship Id="rId17" Type="http://schemas.openxmlformats.org/officeDocument/2006/relationships/image" Target="../media/image37.svg"/><Relationship Id="rId2" Type="http://schemas.openxmlformats.org/officeDocument/2006/relationships/image" Target="../media/image38.png"/><Relationship Id="rId16" Type="http://schemas.openxmlformats.org/officeDocument/2006/relationships/image" Target="../media/image36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11" Type="http://schemas.openxmlformats.org/officeDocument/2006/relationships/image" Target="../media/image41.svg"/><Relationship Id="rId5" Type="http://schemas.openxmlformats.org/officeDocument/2006/relationships/slide" Target="slide20.xml"/><Relationship Id="rId15" Type="http://schemas.openxmlformats.org/officeDocument/2006/relationships/slide" Target="slide3.xml"/><Relationship Id="rId23" Type="http://schemas.openxmlformats.org/officeDocument/2006/relationships/image" Target="../media/image43.svg"/><Relationship Id="rId10" Type="http://schemas.openxmlformats.org/officeDocument/2006/relationships/image" Target="../media/image40.png"/><Relationship Id="rId19" Type="http://schemas.openxmlformats.org/officeDocument/2006/relationships/image" Target="../media/image24.png"/><Relationship Id="rId4" Type="http://schemas.openxmlformats.org/officeDocument/2006/relationships/slide" Target="slide22.xml"/><Relationship Id="rId9" Type="http://schemas.openxmlformats.org/officeDocument/2006/relationships/slide" Target="slide17.xml"/><Relationship Id="rId14" Type="http://schemas.openxmlformats.org/officeDocument/2006/relationships/image" Target="../media/image27.svg"/><Relationship Id="rId2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7.svg"/><Relationship Id="rId18" Type="http://schemas.openxmlformats.org/officeDocument/2006/relationships/image" Target="../media/image48.jpg"/><Relationship Id="rId3" Type="http://schemas.openxmlformats.org/officeDocument/2006/relationships/slide" Target="slide13.xml"/><Relationship Id="rId21" Type="http://schemas.openxmlformats.org/officeDocument/2006/relationships/slide" Target="slide29.xml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17" Type="http://schemas.openxmlformats.org/officeDocument/2006/relationships/slide" Target="slide25.xml"/><Relationship Id="rId2" Type="http://schemas.openxmlformats.org/officeDocument/2006/relationships/image" Target="../media/image44.jpg"/><Relationship Id="rId16" Type="http://schemas.openxmlformats.org/officeDocument/2006/relationships/image" Target="../media/image25.sv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3.xml"/><Relationship Id="rId24" Type="http://schemas.openxmlformats.org/officeDocument/2006/relationships/image" Target="../media/image51.jpeg"/><Relationship Id="rId5" Type="http://schemas.openxmlformats.org/officeDocument/2006/relationships/image" Target="../media/image39.svg"/><Relationship Id="rId15" Type="http://schemas.openxmlformats.org/officeDocument/2006/relationships/image" Target="../media/image24.png"/><Relationship Id="rId23" Type="http://schemas.openxmlformats.org/officeDocument/2006/relationships/slide" Target="slide31.xml"/><Relationship Id="rId10" Type="http://schemas.openxmlformats.org/officeDocument/2006/relationships/image" Target="../media/image47.svg"/><Relationship Id="rId19" Type="http://schemas.openxmlformats.org/officeDocument/2006/relationships/slide" Target="slide27.xml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14" Type="http://schemas.openxmlformats.org/officeDocument/2006/relationships/slide" Target="slide2.xml"/><Relationship Id="rId22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7.svg"/><Relationship Id="rId3" Type="http://schemas.openxmlformats.org/officeDocument/2006/relationships/slide" Target="slide13.xml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2" Type="http://schemas.openxmlformats.org/officeDocument/2006/relationships/image" Target="../media/image52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3.xml"/><Relationship Id="rId5" Type="http://schemas.openxmlformats.org/officeDocument/2006/relationships/image" Target="../media/image39.svg"/><Relationship Id="rId15" Type="http://schemas.openxmlformats.org/officeDocument/2006/relationships/image" Target="../media/image24.png"/><Relationship Id="rId10" Type="http://schemas.openxmlformats.org/officeDocument/2006/relationships/image" Target="../media/image47.svg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1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7.svg"/><Relationship Id="rId18" Type="http://schemas.openxmlformats.org/officeDocument/2006/relationships/image" Target="../media/image48.jpg"/><Relationship Id="rId3" Type="http://schemas.openxmlformats.org/officeDocument/2006/relationships/slide" Target="slide13.xml"/><Relationship Id="rId21" Type="http://schemas.openxmlformats.org/officeDocument/2006/relationships/slide" Target="slide29.xml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17" Type="http://schemas.openxmlformats.org/officeDocument/2006/relationships/slide" Target="slide25.xml"/><Relationship Id="rId2" Type="http://schemas.openxmlformats.org/officeDocument/2006/relationships/image" Target="../media/image44.jpg"/><Relationship Id="rId16" Type="http://schemas.openxmlformats.org/officeDocument/2006/relationships/image" Target="../media/image25.sv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3.xml"/><Relationship Id="rId24" Type="http://schemas.openxmlformats.org/officeDocument/2006/relationships/image" Target="../media/image53.jpeg"/><Relationship Id="rId5" Type="http://schemas.openxmlformats.org/officeDocument/2006/relationships/image" Target="../media/image39.svg"/><Relationship Id="rId15" Type="http://schemas.openxmlformats.org/officeDocument/2006/relationships/image" Target="../media/image24.png"/><Relationship Id="rId23" Type="http://schemas.openxmlformats.org/officeDocument/2006/relationships/slide" Target="slide31.xml"/><Relationship Id="rId10" Type="http://schemas.openxmlformats.org/officeDocument/2006/relationships/image" Target="../media/image47.svg"/><Relationship Id="rId19" Type="http://schemas.openxmlformats.org/officeDocument/2006/relationships/slide" Target="slide27.xml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14" Type="http://schemas.openxmlformats.org/officeDocument/2006/relationships/slide" Target="slide2.xml"/><Relationship Id="rId22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7.svg"/><Relationship Id="rId3" Type="http://schemas.openxmlformats.org/officeDocument/2006/relationships/slide" Target="slide13.xml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2" Type="http://schemas.openxmlformats.org/officeDocument/2006/relationships/image" Target="../media/image54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3.xml"/><Relationship Id="rId5" Type="http://schemas.openxmlformats.org/officeDocument/2006/relationships/image" Target="../media/image39.svg"/><Relationship Id="rId15" Type="http://schemas.openxmlformats.org/officeDocument/2006/relationships/image" Target="../media/image24.png"/><Relationship Id="rId10" Type="http://schemas.openxmlformats.org/officeDocument/2006/relationships/image" Target="../media/image47.svg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1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7.svg"/><Relationship Id="rId18" Type="http://schemas.openxmlformats.org/officeDocument/2006/relationships/image" Target="../media/image48.jpg"/><Relationship Id="rId3" Type="http://schemas.openxmlformats.org/officeDocument/2006/relationships/slide" Target="slide13.xml"/><Relationship Id="rId21" Type="http://schemas.openxmlformats.org/officeDocument/2006/relationships/slide" Target="slide29.xml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17" Type="http://schemas.openxmlformats.org/officeDocument/2006/relationships/slide" Target="slide25.xml"/><Relationship Id="rId2" Type="http://schemas.openxmlformats.org/officeDocument/2006/relationships/image" Target="../media/image44.jpg"/><Relationship Id="rId16" Type="http://schemas.openxmlformats.org/officeDocument/2006/relationships/image" Target="../media/image25.sv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3.xml"/><Relationship Id="rId24" Type="http://schemas.openxmlformats.org/officeDocument/2006/relationships/image" Target="../media/image53.jpeg"/><Relationship Id="rId5" Type="http://schemas.openxmlformats.org/officeDocument/2006/relationships/image" Target="../media/image39.svg"/><Relationship Id="rId15" Type="http://schemas.openxmlformats.org/officeDocument/2006/relationships/image" Target="../media/image24.png"/><Relationship Id="rId23" Type="http://schemas.openxmlformats.org/officeDocument/2006/relationships/slide" Target="slide31.xml"/><Relationship Id="rId10" Type="http://schemas.openxmlformats.org/officeDocument/2006/relationships/image" Target="../media/image47.svg"/><Relationship Id="rId19" Type="http://schemas.openxmlformats.org/officeDocument/2006/relationships/slide" Target="slide27.xml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14" Type="http://schemas.openxmlformats.org/officeDocument/2006/relationships/slide" Target="slide2.xml"/><Relationship Id="rId22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7.svg"/><Relationship Id="rId3" Type="http://schemas.openxmlformats.org/officeDocument/2006/relationships/slide" Target="slide13.xml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2" Type="http://schemas.openxmlformats.org/officeDocument/2006/relationships/image" Target="../media/image55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3.xml"/><Relationship Id="rId5" Type="http://schemas.openxmlformats.org/officeDocument/2006/relationships/image" Target="../media/image39.svg"/><Relationship Id="rId15" Type="http://schemas.openxmlformats.org/officeDocument/2006/relationships/image" Target="../media/image24.png"/><Relationship Id="rId10" Type="http://schemas.openxmlformats.org/officeDocument/2006/relationships/image" Target="../media/image47.svg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1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8" Type="http://schemas.openxmlformats.org/officeDocument/2006/relationships/slide" Target="slide7.xml"/><Relationship Id="rId26" Type="http://schemas.openxmlformats.org/officeDocument/2006/relationships/slide" Target="slide24.xml"/><Relationship Id="rId3" Type="http://schemas.openxmlformats.org/officeDocument/2006/relationships/slide" Target="slide13.xml"/><Relationship Id="rId21" Type="http://schemas.openxmlformats.org/officeDocument/2006/relationships/slide" Target="slide10.xml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1.png"/><Relationship Id="rId25" Type="http://schemas.openxmlformats.org/officeDocument/2006/relationships/image" Target="../media/image25.svg"/><Relationship Id="rId2" Type="http://schemas.openxmlformats.org/officeDocument/2006/relationships/image" Target="../media/image13.jpe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19.svg"/><Relationship Id="rId24" Type="http://schemas.openxmlformats.org/officeDocument/2006/relationships/image" Target="../media/image24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slide" Target="slide2.xml"/><Relationship Id="rId28" Type="http://schemas.openxmlformats.org/officeDocument/2006/relationships/image" Target="../media/image27.svg"/><Relationship Id="rId10" Type="http://schemas.openxmlformats.org/officeDocument/2006/relationships/image" Target="../media/image18.png"/><Relationship Id="rId19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slide" Target="slide3.xml"/><Relationship Id="rId22" Type="http://schemas.openxmlformats.org/officeDocument/2006/relationships/image" Target="../media/image22.png"/><Relationship Id="rId27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7.svg"/><Relationship Id="rId18" Type="http://schemas.openxmlformats.org/officeDocument/2006/relationships/image" Target="../media/image48.jpg"/><Relationship Id="rId3" Type="http://schemas.openxmlformats.org/officeDocument/2006/relationships/slide" Target="slide13.xml"/><Relationship Id="rId21" Type="http://schemas.openxmlformats.org/officeDocument/2006/relationships/slide" Target="slide29.xml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17" Type="http://schemas.openxmlformats.org/officeDocument/2006/relationships/slide" Target="slide25.xml"/><Relationship Id="rId2" Type="http://schemas.openxmlformats.org/officeDocument/2006/relationships/image" Target="../media/image44.jpg"/><Relationship Id="rId16" Type="http://schemas.openxmlformats.org/officeDocument/2006/relationships/image" Target="../media/image25.sv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3.xml"/><Relationship Id="rId24" Type="http://schemas.openxmlformats.org/officeDocument/2006/relationships/image" Target="../media/image53.jpeg"/><Relationship Id="rId5" Type="http://schemas.openxmlformats.org/officeDocument/2006/relationships/image" Target="../media/image39.svg"/><Relationship Id="rId15" Type="http://schemas.openxmlformats.org/officeDocument/2006/relationships/image" Target="../media/image24.png"/><Relationship Id="rId23" Type="http://schemas.openxmlformats.org/officeDocument/2006/relationships/slide" Target="slide31.xml"/><Relationship Id="rId10" Type="http://schemas.openxmlformats.org/officeDocument/2006/relationships/image" Target="../media/image47.svg"/><Relationship Id="rId19" Type="http://schemas.openxmlformats.org/officeDocument/2006/relationships/slide" Target="slide27.xml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14" Type="http://schemas.openxmlformats.org/officeDocument/2006/relationships/slide" Target="slide2.xml"/><Relationship Id="rId22" Type="http://schemas.openxmlformats.org/officeDocument/2006/relationships/image" Target="../media/image50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7.svg"/><Relationship Id="rId3" Type="http://schemas.openxmlformats.org/officeDocument/2006/relationships/slide" Target="slide13.xml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2" Type="http://schemas.openxmlformats.org/officeDocument/2006/relationships/image" Target="../media/image56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3.xml"/><Relationship Id="rId5" Type="http://schemas.openxmlformats.org/officeDocument/2006/relationships/image" Target="../media/image39.svg"/><Relationship Id="rId15" Type="http://schemas.openxmlformats.org/officeDocument/2006/relationships/image" Target="../media/image24.png"/><Relationship Id="rId10" Type="http://schemas.openxmlformats.org/officeDocument/2006/relationships/image" Target="../media/image47.svg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1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37.svg"/><Relationship Id="rId18" Type="http://schemas.openxmlformats.org/officeDocument/2006/relationships/image" Target="../media/image48.jpg"/><Relationship Id="rId3" Type="http://schemas.openxmlformats.org/officeDocument/2006/relationships/slide" Target="slide13.xml"/><Relationship Id="rId21" Type="http://schemas.openxmlformats.org/officeDocument/2006/relationships/slide" Target="slide29.xml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17" Type="http://schemas.openxmlformats.org/officeDocument/2006/relationships/slide" Target="slide25.xml"/><Relationship Id="rId2" Type="http://schemas.openxmlformats.org/officeDocument/2006/relationships/image" Target="../media/image44.jpg"/><Relationship Id="rId16" Type="http://schemas.openxmlformats.org/officeDocument/2006/relationships/image" Target="../media/image25.sv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3.xml"/><Relationship Id="rId24" Type="http://schemas.openxmlformats.org/officeDocument/2006/relationships/image" Target="../media/image53.jpeg"/><Relationship Id="rId5" Type="http://schemas.openxmlformats.org/officeDocument/2006/relationships/image" Target="../media/image39.svg"/><Relationship Id="rId15" Type="http://schemas.openxmlformats.org/officeDocument/2006/relationships/image" Target="../media/image24.png"/><Relationship Id="rId23" Type="http://schemas.openxmlformats.org/officeDocument/2006/relationships/slide" Target="slide31.xml"/><Relationship Id="rId10" Type="http://schemas.openxmlformats.org/officeDocument/2006/relationships/image" Target="../media/image47.svg"/><Relationship Id="rId19" Type="http://schemas.openxmlformats.org/officeDocument/2006/relationships/slide" Target="slide27.xml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14" Type="http://schemas.openxmlformats.org/officeDocument/2006/relationships/slide" Target="slide2.xml"/><Relationship Id="rId22" Type="http://schemas.openxmlformats.org/officeDocument/2006/relationships/image" Target="../media/image50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8" Type="http://schemas.openxmlformats.org/officeDocument/2006/relationships/image" Target="../media/image21.png"/><Relationship Id="rId3" Type="http://schemas.openxmlformats.org/officeDocument/2006/relationships/slide" Target="slide13.xml"/><Relationship Id="rId21" Type="http://schemas.openxmlformats.org/officeDocument/2006/relationships/image" Target="../media/image22.png"/><Relationship Id="rId7" Type="http://schemas.openxmlformats.org/officeDocument/2006/relationships/image" Target="../media/image16.png"/><Relationship Id="rId17" Type="http://schemas.openxmlformats.org/officeDocument/2006/relationships/slide" Target="slide7.xml"/><Relationship Id="rId2" Type="http://schemas.openxmlformats.org/officeDocument/2006/relationships/image" Target="../media/image13.jpeg"/><Relationship Id="rId16" Type="http://schemas.openxmlformats.org/officeDocument/2006/relationships/image" Target="../media/image21.pn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20.png"/><Relationship Id="rId24" Type="http://schemas.openxmlformats.org/officeDocument/2006/relationships/image" Target="../media/image27.svg"/><Relationship Id="rId5" Type="http://schemas.openxmlformats.org/officeDocument/2006/relationships/image" Target="../media/image15.svg"/><Relationship Id="rId15" Type="http://schemas.openxmlformats.org/officeDocument/2006/relationships/image" Target="../media/image20.png"/><Relationship Id="rId23" Type="http://schemas.openxmlformats.org/officeDocument/2006/relationships/image" Target="../media/image26.png"/><Relationship Id="rId10" Type="http://schemas.openxmlformats.org/officeDocument/2006/relationships/image" Target="../media/image19.svg"/><Relationship Id="rId19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slide" Target="slide4.xml"/><Relationship Id="rId22" Type="http://schemas.openxmlformats.org/officeDocument/2006/relationships/slide" Target="slide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8" Type="http://schemas.openxmlformats.org/officeDocument/2006/relationships/image" Target="../media/image21.png"/><Relationship Id="rId3" Type="http://schemas.openxmlformats.org/officeDocument/2006/relationships/slide" Target="slide13.xml"/><Relationship Id="rId21" Type="http://schemas.openxmlformats.org/officeDocument/2006/relationships/image" Target="../media/image22.png"/><Relationship Id="rId7" Type="http://schemas.openxmlformats.org/officeDocument/2006/relationships/image" Target="../media/image16.png"/><Relationship Id="rId17" Type="http://schemas.openxmlformats.org/officeDocument/2006/relationships/slide" Target="slide7.xml"/><Relationship Id="rId2" Type="http://schemas.openxmlformats.org/officeDocument/2006/relationships/image" Target="../media/image13.jpeg"/><Relationship Id="rId16" Type="http://schemas.openxmlformats.org/officeDocument/2006/relationships/image" Target="../media/image21.pn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20.png"/><Relationship Id="rId24" Type="http://schemas.openxmlformats.org/officeDocument/2006/relationships/image" Target="../media/image27.svg"/><Relationship Id="rId5" Type="http://schemas.openxmlformats.org/officeDocument/2006/relationships/image" Target="../media/image15.svg"/><Relationship Id="rId15" Type="http://schemas.openxmlformats.org/officeDocument/2006/relationships/image" Target="../media/image20.png"/><Relationship Id="rId23" Type="http://schemas.openxmlformats.org/officeDocument/2006/relationships/image" Target="../media/image26.png"/><Relationship Id="rId10" Type="http://schemas.openxmlformats.org/officeDocument/2006/relationships/image" Target="../media/image19.svg"/><Relationship Id="rId19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slide" Target="slide4.xml"/><Relationship Id="rId22" Type="http://schemas.openxmlformats.org/officeDocument/2006/relationships/slide" Target="slide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421979C-245F-6C70-29EA-BAB11C6989CA}"/>
              </a:ext>
            </a:extLst>
          </p:cNvPr>
          <p:cNvSpPr/>
          <p:nvPr/>
        </p:nvSpPr>
        <p:spPr>
          <a:xfrm>
            <a:off x="-1111248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Bar graph with upward trend">
            <a:extLst>
              <a:ext uri="{FF2B5EF4-FFF2-40B4-BE49-F238E27FC236}">
                <a16:creationId xmlns:a16="http://schemas.microsoft.com/office/drawing/2014/main" id="{F0A21F14-EAB0-BB6B-ECE4-790C22194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21384" y="2189953"/>
            <a:ext cx="731520" cy="731520"/>
          </a:xfrm>
          <a:prstGeom prst="rect">
            <a:avLst/>
          </a:prstGeom>
        </p:spPr>
      </p:pic>
      <p:pic>
        <p:nvPicPr>
          <p:cNvPr id="27" name="Graphic 26" descr="Gears">
            <a:extLst>
              <a:ext uri="{FF2B5EF4-FFF2-40B4-BE49-F238E27FC236}">
                <a16:creationId xmlns:a16="http://schemas.microsoft.com/office/drawing/2014/main" id="{E16873EF-16C2-A5B6-4D77-0F6FC0289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21384" y="3934155"/>
            <a:ext cx="731520" cy="7315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9CF1C47-19CA-CC06-BFDB-6E0B295CB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905508" y="5561323"/>
            <a:ext cx="731520" cy="731520"/>
          </a:xfrm>
          <a:prstGeom prst="rect">
            <a:avLst/>
          </a:prstGeom>
        </p:spPr>
      </p:pic>
      <p:pic>
        <p:nvPicPr>
          <p:cNvPr id="34" name="Graphic 33">
            <a:hlinkClick r:id="rId9" action="ppaction://hlinksldjump"/>
            <a:extLst>
              <a:ext uri="{FF2B5EF4-FFF2-40B4-BE49-F238E27FC236}">
                <a16:creationId xmlns:a16="http://schemas.microsoft.com/office/drawing/2014/main" id="{D9A0EF7A-573A-AD1B-D2CD-C586F66757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905508" y="562785"/>
            <a:ext cx="731520" cy="7315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2B90E-C82A-A0EA-A877-81952AB9D1E7}"/>
              </a:ext>
            </a:extLst>
          </p:cNvPr>
          <p:cNvSpPr/>
          <p:nvPr/>
        </p:nvSpPr>
        <p:spPr>
          <a:xfrm>
            <a:off x="0" y="0"/>
            <a:ext cx="5003800" cy="6858000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199EC1-E70D-8529-EDF3-67582CD9B62C}"/>
              </a:ext>
            </a:extLst>
          </p:cNvPr>
          <p:cNvGrpSpPr/>
          <p:nvPr/>
        </p:nvGrpSpPr>
        <p:grpSpPr>
          <a:xfrm>
            <a:off x="177800" y="2039141"/>
            <a:ext cx="4826000" cy="2023259"/>
            <a:chOff x="177800" y="1920789"/>
            <a:chExt cx="4826000" cy="20232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BC480D-C055-C817-4D53-E2321C2833A8}"/>
                </a:ext>
              </a:extLst>
            </p:cNvPr>
            <p:cNvSpPr txBox="1"/>
            <p:nvPr/>
          </p:nvSpPr>
          <p:spPr>
            <a:xfrm>
              <a:off x="177800" y="1920789"/>
              <a:ext cx="48260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</a:t>
              </a:r>
              <a:r>
                <a:rPr lang="en-US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3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B5251C-381B-86F1-7634-58D6F3FA5E9C}"/>
                </a:ext>
              </a:extLst>
            </p:cNvPr>
            <p:cNvSpPr txBox="1"/>
            <p:nvPr/>
          </p:nvSpPr>
          <p:spPr>
            <a:xfrm>
              <a:off x="177800" y="3559327"/>
              <a:ext cx="48260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spc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SAMPLE DESIGN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B10113-116B-BB0E-9679-4C6EB15B8F87}"/>
              </a:ext>
            </a:extLst>
          </p:cNvPr>
          <p:cNvSpPr/>
          <p:nvPr/>
        </p:nvSpPr>
        <p:spPr>
          <a:xfrm>
            <a:off x="0" y="4315009"/>
            <a:ext cx="470535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267B12-7406-B059-383D-278F73B5E26B}"/>
              </a:ext>
            </a:extLst>
          </p:cNvPr>
          <p:cNvSpPr txBox="1"/>
          <p:nvPr/>
        </p:nvSpPr>
        <p:spPr>
          <a:xfrm>
            <a:off x="177800" y="4668047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Designed by: Josiah B. Viernes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3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972C13-F8DD-ED8B-8C4D-1BA9F3BB03AB}"/>
              </a:ext>
            </a:extLst>
          </p:cNvPr>
          <p:cNvSpPr/>
          <p:nvPr/>
        </p:nvSpPr>
        <p:spPr>
          <a:xfrm>
            <a:off x="2807608" y="140608"/>
            <a:ext cx="6576784" cy="6576784"/>
          </a:xfrm>
          <a:prstGeom prst="ellipse">
            <a:avLst/>
          </a:prstGeom>
          <a:solidFill>
            <a:srgbClr val="334265">
              <a:alpha val="70000"/>
            </a:srgbClr>
          </a:solidFill>
          <a:ln w="57150">
            <a:solidFill>
              <a:srgbClr val="334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AA013-72E9-DEA4-B44A-8F7F7BE8C1FA}"/>
              </a:ext>
            </a:extLst>
          </p:cNvPr>
          <p:cNvSpPr txBox="1"/>
          <p:nvPr/>
        </p:nvSpPr>
        <p:spPr>
          <a:xfrm>
            <a:off x="3617005" y="3377787"/>
            <a:ext cx="4957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HOW?</a:t>
            </a:r>
          </a:p>
        </p:txBody>
      </p:sp>
      <p:pic>
        <p:nvPicPr>
          <p:cNvPr id="4" name="Graphic 3" descr="Questions RTL">
            <a:extLst>
              <a:ext uri="{FF2B5EF4-FFF2-40B4-BE49-F238E27FC236}">
                <a16:creationId xmlns:a16="http://schemas.microsoft.com/office/drawing/2014/main" id="{37C3BA4A-4B40-955E-36A1-680BB7D6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89070" y="1246909"/>
            <a:ext cx="2013857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2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606E80-C253-3911-F756-A6732074E9F9}"/>
              </a:ext>
            </a:extLst>
          </p:cNvPr>
          <p:cNvSpPr/>
          <p:nvPr/>
        </p:nvSpPr>
        <p:spPr>
          <a:xfrm>
            <a:off x="613069" y="317501"/>
            <a:ext cx="10718800" cy="6286500"/>
          </a:xfrm>
          <a:prstGeom prst="roundRect">
            <a:avLst/>
          </a:prstGeom>
          <a:solidFill>
            <a:srgbClr val="334265">
              <a:alpha val="34000"/>
            </a:srgbClr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4A8DE7-6F41-5C9C-2AAE-D795D4605DA1}"/>
              </a:ext>
            </a:extLst>
          </p:cNvPr>
          <p:cNvSpPr/>
          <p:nvPr/>
        </p:nvSpPr>
        <p:spPr>
          <a:xfrm>
            <a:off x="631534" y="317501"/>
            <a:ext cx="10700335" cy="956187"/>
          </a:xfrm>
          <a:custGeom>
            <a:avLst/>
            <a:gdLst>
              <a:gd name="connsiteX0" fmla="*/ 1038538 w 10700335"/>
              <a:gd name="connsiteY0" fmla="*/ 0 h 956187"/>
              <a:gd name="connsiteX1" fmla="*/ 9661796 w 10700335"/>
              <a:gd name="connsiteY1" fmla="*/ 0 h 956187"/>
              <a:gd name="connsiteX2" fmla="*/ 10688280 w 10700335"/>
              <a:gd name="connsiteY2" fmla="*/ 836609 h 956187"/>
              <a:gd name="connsiteX3" fmla="*/ 10700335 w 10700335"/>
              <a:gd name="connsiteY3" fmla="*/ 956187 h 956187"/>
              <a:gd name="connsiteX4" fmla="*/ 0 w 10700335"/>
              <a:gd name="connsiteY4" fmla="*/ 956187 h 956187"/>
              <a:gd name="connsiteX5" fmla="*/ 12054 w 10700335"/>
              <a:gd name="connsiteY5" fmla="*/ 836609 h 956187"/>
              <a:gd name="connsiteX6" fmla="*/ 1038538 w 10700335"/>
              <a:gd name="connsiteY6" fmla="*/ 0 h 95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00335" h="956187">
                <a:moveTo>
                  <a:pt x="1038538" y="0"/>
                </a:moveTo>
                <a:lnTo>
                  <a:pt x="9661796" y="0"/>
                </a:lnTo>
                <a:cubicBezTo>
                  <a:pt x="10168130" y="0"/>
                  <a:pt x="10590579" y="359157"/>
                  <a:pt x="10688280" y="836609"/>
                </a:cubicBezTo>
                <a:lnTo>
                  <a:pt x="10700335" y="956187"/>
                </a:lnTo>
                <a:lnTo>
                  <a:pt x="0" y="956187"/>
                </a:lnTo>
                <a:lnTo>
                  <a:pt x="12054" y="836609"/>
                </a:lnTo>
                <a:cubicBezTo>
                  <a:pt x="109755" y="359157"/>
                  <a:pt x="532204" y="0"/>
                  <a:pt x="1038538" y="0"/>
                </a:cubicBezTo>
                <a:close/>
              </a:path>
            </a:pathLst>
          </a:custGeom>
          <a:solidFill>
            <a:srgbClr val="334265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39B8C-51B4-DCAF-0673-8F78E263B97A}"/>
              </a:ext>
            </a:extLst>
          </p:cNvPr>
          <p:cNvSpPr txBox="1"/>
          <p:nvPr/>
        </p:nvSpPr>
        <p:spPr>
          <a:xfrm>
            <a:off x="4255181" y="472428"/>
            <a:ext cx="345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EC4E1-56F5-1AAB-48F7-F5536D497739}"/>
              </a:ext>
            </a:extLst>
          </p:cNvPr>
          <p:cNvSpPr txBox="1"/>
          <p:nvPr/>
        </p:nvSpPr>
        <p:spPr>
          <a:xfrm>
            <a:off x="1443706" y="1880819"/>
            <a:ext cx="9304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debitis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hic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distinctio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exercitationem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laborum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laborum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galisum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cum corporis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tenetur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vel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voluptatibus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dolor. Cum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commodi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sed autem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galisum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mollitia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iusto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maiores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quidem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Ut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galisum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alias qui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nostrum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ratione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fugit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officia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architecto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corporis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aliquam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tenetur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molestiae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quo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dolorem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galisum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omnis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ullam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distinctio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veritatis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sequi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autem sit rerum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tenetur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magni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eligendi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aperiam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dolores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repellat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saepe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! Nam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blanditiis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rerum id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omnis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voluptatibus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qui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nesciunt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At quos culpa rem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quidem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repellat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natus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accusantium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nihil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Ut delectus autem non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iusto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magni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quae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minima.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aperiam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non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magni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quasi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sunt 33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quos 33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magni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error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dignissimos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maxime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optio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vel fugit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ipsam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02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413F4DE0-D781-7A37-90A9-FF729A50B895}"/>
              </a:ext>
            </a:extLst>
          </p:cNvPr>
          <p:cNvSpPr/>
          <p:nvPr/>
        </p:nvSpPr>
        <p:spPr>
          <a:xfrm>
            <a:off x="1664063" y="774699"/>
            <a:ext cx="5337629" cy="5337629"/>
          </a:xfrm>
          <a:prstGeom prst="ellipse">
            <a:avLst/>
          </a:prstGeom>
          <a:solidFill>
            <a:srgbClr val="334265">
              <a:alpha val="70000"/>
            </a:srgbClr>
          </a:solidFill>
          <a:ln w="57150">
            <a:solidFill>
              <a:srgbClr val="334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D61B2-0CFE-2263-6443-0E5955980E4F}"/>
              </a:ext>
            </a:extLst>
          </p:cNvPr>
          <p:cNvSpPr txBox="1"/>
          <p:nvPr/>
        </p:nvSpPr>
        <p:spPr>
          <a:xfrm>
            <a:off x="1664062" y="2505974"/>
            <a:ext cx="5337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OPPORTUNITIES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50624C-14B6-15E4-8A16-F1DF7EC55D7F}"/>
              </a:ext>
            </a:extLst>
          </p:cNvPr>
          <p:cNvCxnSpPr>
            <a:cxnSpLocks/>
          </p:cNvCxnSpPr>
          <p:nvPr/>
        </p:nvCxnSpPr>
        <p:spPr>
          <a:xfrm flipV="1">
            <a:off x="6745877" y="1702594"/>
            <a:ext cx="1107486" cy="576149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22AA3D-4646-2430-1A29-A93CE5534F2F}"/>
              </a:ext>
            </a:extLst>
          </p:cNvPr>
          <p:cNvCxnSpPr>
            <a:cxnSpLocks/>
          </p:cNvCxnSpPr>
          <p:nvPr/>
        </p:nvCxnSpPr>
        <p:spPr>
          <a:xfrm>
            <a:off x="7001691" y="3636795"/>
            <a:ext cx="2165895" cy="0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DC34F3-DBEC-37FE-D157-10DB5C2F12FF}"/>
              </a:ext>
            </a:extLst>
          </p:cNvPr>
          <p:cNvCxnSpPr>
            <a:cxnSpLocks/>
          </p:cNvCxnSpPr>
          <p:nvPr/>
        </p:nvCxnSpPr>
        <p:spPr>
          <a:xfrm>
            <a:off x="6659880" y="4724400"/>
            <a:ext cx="1112972" cy="617220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1BC6460-45D0-FFCA-C6BE-9E2B7A1E27C3}"/>
              </a:ext>
            </a:extLst>
          </p:cNvPr>
          <p:cNvSpPr txBox="1"/>
          <p:nvPr/>
        </p:nvSpPr>
        <p:spPr>
          <a:xfrm>
            <a:off x="2142625" y="3341319"/>
            <a:ext cx="4380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Qui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sequi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aperiam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sed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earum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praesentium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similique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eligendi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minima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molestias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deleniti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 Ut rerum fugit qui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nesciunt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incidunt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provident. Et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molestiae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adipisci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quia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consequuntur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quidem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Qui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non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necessitatibus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ducimus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neque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itaque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consequatur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porro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ex fugit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architecto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provident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fugiat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1BD8424F-BB2C-CE75-C7B9-DD282E6D10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42198" y="436701"/>
              <a:ext cx="3048000" cy="1714500"/>
            </p:xfrm>
            <a:graphic>
              <a:graphicData uri="http://schemas.microsoft.com/office/powerpoint/2016/slidezoom">
                <pslz:sldZm>
                  <pslz:sldZmObj sldId="260" cId="487269738">
                    <pslz:zmPr id="{FA618680-C631-41CF-83E9-A53B51CD2897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BD8424F-BB2C-CE75-C7B9-DD282E6D10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42198" y="43670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2B468138-01E6-31EE-DC8E-75743815DC0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67368" y="2737341"/>
              <a:ext cx="3048000" cy="1714500"/>
            </p:xfrm>
            <a:graphic>
              <a:graphicData uri="http://schemas.microsoft.com/office/powerpoint/2016/slidezoom">
                <pslz:sldZm>
                  <pslz:sldZmObj sldId="262" cId="1583491889">
                    <pslz:zmPr id="{A8C1C3AB-822A-421C-825E-28DA86A074EE}" returnToParent="0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2B468138-01E6-31EE-DC8E-75743815D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67368" y="273734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AF50E9B3-51F2-8006-24B1-59559931D5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12624" y="4780693"/>
              <a:ext cx="3048000" cy="1714500"/>
            </p:xfrm>
            <a:graphic>
              <a:graphicData uri="http://schemas.microsoft.com/office/powerpoint/2016/slidezoom">
                <pslz:sldZm>
                  <pslz:sldZmObj sldId="264" cId="3740025806">
                    <pslz:zmPr id="{FF2FCDB8-5223-454B-AF5B-2F9936648051}" returnToParent="0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AF50E9B3-51F2-8006-24B1-59559931D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12624" y="4780693"/>
                <a:ext cx="3048000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phic 15">
            <a:hlinkClick r:id="rId21" action="ppaction://hlinksldjump"/>
            <a:extLst>
              <a:ext uri="{FF2B5EF4-FFF2-40B4-BE49-F238E27FC236}">
                <a16:creationId xmlns:a16="http://schemas.microsoft.com/office/drawing/2014/main" id="{4E067664-B88F-B0F3-DC1E-4763FF99BE7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207648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AD278CD-E696-4B91-DBFA-4D32BAB581DA}"/>
              </a:ext>
            </a:extLst>
          </p:cNvPr>
          <p:cNvGrpSpPr/>
          <p:nvPr/>
        </p:nvGrpSpPr>
        <p:grpSpPr>
          <a:xfrm>
            <a:off x="1100275" y="1673051"/>
            <a:ext cx="5410786" cy="4175438"/>
            <a:chOff x="1100275" y="1458965"/>
            <a:chExt cx="5410786" cy="417543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591259-D31D-39D8-C883-7E33E558EB2A}"/>
                </a:ext>
              </a:extLst>
            </p:cNvPr>
            <p:cNvSpPr/>
            <p:nvPr/>
          </p:nvSpPr>
          <p:spPr>
            <a:xfrm>
              <a:off x="1100275" y="1458965"/>
              <a:ext cx="5410786" cy="4175438"/>
            </a:xfrm>
            <a:custGeom>
              <a:avLst/>
              <a:gdLst>
                <a:gd name="connsiteX0" fmla="*/ 140658 w 5410786"/>
                <a:gd name="connsiteY0" fmla="*/ 0 h 4175438"/>
                <a:gd name="connsiteX1" fmla="*/ 3899392 w 5410786"/>
                <a:gd name="connsiteY1" fmla="*/ 0 h 4175438"/>
                <a:gd name="connsiteX2" fmla="*/ 5410786 w 5410786"/>
                <a:gd name="connsiteY2" fmla="*/ 1511394 h 4175438"/>
                <a:gd name="connsiteX3" fmla="*/ 5410786 w 5410786"/>
                <a:gd name="connsiteY3" fmla="*/ 1673776 h 4175438"/>
                <a:gd name="connsiteX4" fmla="*/ 2765 w 5410786"/>
                <a:gd name="connsiteY4" fmla="*/ 1673776 h 4175438"/>
                <a:gd name="connsiteX5" fmla="*/ 2765 w 5410786"/>
                <a:gd name="connsiteY5" fmla="*/ 4175438 h 4175438"/>
                <a:gd name="connsiteX6" fmla="*/ 0 w 5410786"/>
                <a:gd name="connsiteY6" fmla="*/ 4175298 h 4175438"/>
                <a:gd name="connsiteX7" fmla="*/ 0 w 5410786"/>
                <a:gd name="connsiteY7" fmla="*/ 7103 h 417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0786" h="4175438">
                  <a:moveTo>
                    <a:pt x="140658" y="0"/>
                  </a:moveTo>
                  <a:lnTo>
                    <a:pt x="3899392" y="0"/>
                  </a:lnTo>
                  <a:cubicBezTo>
                    <a:pt x="4734112" y="0"/>
                    <a:pt x="5410786" y="676674"/>
                    <a:pt x="5410786" y="1511394"/>
                  </a:cubicBezTo>
                  <a:lnTo>
                    <a:pt x="5410786" y="1673776"/>
                  </a:lnTo>
                  <a:lnTo>
                    <a:pt x="2765" y="1673776"/>
                  </a:lnTo>
                  <a:lnTo>
                    <a:pt x="2765" y="4175438"/>
                  </a:lnTo>
                  <a:lnTo>
                    <a:pt x="0" y="4175298"/>
                  </a:lnTo>
                  <a:lnTo>
                    <a:pt x="0" y="7103"/>
                  </a:lnTo>
                  <a:close/>
                </a:path>
              </a:pathLst>
            </a:custGeom>
            <a:solidFill>
              <a:srgbClr val="272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B75F69-F05B-4621-E213-101BB7F4A551}"/>
                </a:ext>
              </a:extLst>
            </p:cNvPr>
            <p:cNvGrpSpPr/>
            <p:nvPr/>
          </p:nvGrpSpPr>
          <p:grpSpPr>
            <a:xfrm>
              <a:off x="1287143" y="1721098"/>
              <a:ext cx="5223918" cy="1294895"/>
              <a:chOff x="1583920" y="1109399"/>
              <a:chExt cx="5223918" cy="129489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35D858-C285-8DF8-1D1C-67563FACDB8A}"/>
                  </a:ext>
                </a:extLst>
              </p:cNvPr>
              <p:cNvSpPr txBox="1"/>
              <p:nvPr/>
            </p:nvSpPr>
            <p:spPr>
              <a:xfrm>
                <a:off x="1583920" y="1109399"/>
                <a:ext cx="4826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accent4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MARKETING</a:t>
                </a:r>
                <a:endParaRPr lang="en-US" sz="3800" b="1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DEBB81-F7E8-8E23-EA70-C65BE5107D63}"/>
                  </a:ext>
                </a:extLst>
              </p:cNvPr>
              <p:cNvSpPr txBox="1"/>
              <p:nvPr/>
            </p:nvSpPr>
            <p:spPr>
              <a:xfrm>
                <a:off x="1662296" y="2019573"/>
                <a:ext cx="5145542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b="1" kern="2600" spc="26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STRATEGIES</a:t>
                </a: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07C52F0-299F-8152-4E89-D56178D7C0D6}"/>
              </a:ext>
            </a:extLst>
          </p:cNvPr>
          <p:cNvSpPr/>
          <p:nvPr/>
        </p:nvSpPr>
        <p:spPr>
          <a:xfrm>
            <a:off x="1100275" y="3303570"/>
            <a:ext cx="11091725" cy="1883985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399A7E-D013-A57F-2B3D-57FACCC586B9}"/>
              </a:ext>
            </a:extLst>
          </p:cNvPr>
          <p:cNvGrpSpPr/>
          <p:nvPr/>
        </p:nvGrpSpPr>
        <p:grpSpPr>
          <a:xfrm>
            <a:off x="1672526" y="3437670"/>
            <a:ext cx="1852656" cy="1586765"/>
            <a:chOff x="1662296" y="3303570"/>
            <a:chExt cx="1852656" cy="15867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39CF87-CF41-3263-2F56-2753FC8185DB}"/>
                </a:ext>
              </a:extLst>
            </p:cNvPr>
            <p:cNvGrpSpPr/>
            <p:nvPr/>
          </p:nvGrpSpPr>
          <p:grpSpPr>
            <a:xfrm>
              <a:off x="2131424" y="3303570"/>
              <a:ext cx="914400" cy="914400"/>
              <a:chOff x="1754323" y="2098512"/>
              <a:chExt cx="914400" cy="914400"/>
            </a:xfrm>
          </p:grpSpPr>
          <p:sp>
            <p:nvSpPr>
              <p:cNvPr id="3" name="Oval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F361C40-1A18-DCE7-BBE6-D2DB155D5674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1614A8F-75B9-7308-F04B-7D2C8DABCF71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894B05A-7C66-26CF-683E-895227901D7B}"/>
                </a:ext>
              </a:extLst>
            </p:cNvPr>
            <p:cNvSpPr/>
            <p:nvPr/>
          </p:nvSpPr>
          <p:spPr>
            <a:xfrm>
              <a:off x="1662296" y="4326366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4A4A2C-C013-F094-2144-99EE63D7EA3D}"/>
              </a:ext>
            </a:extLst>
          </p:cNvPr>
          <p:cNvGrpSpPr/>
          <p:nvPr/>
        </p:nvGrpSpPr>
        <p:grpSpPr>
          <a:xfrm>
            <a:off x="5594964" y="3437670"/>
            <a:ext cx="1852656" cy="1586765"/>
            <a:chOff x="5584734" y="3303570"/>
            <a:chExt cx="1852656" cy="158676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4CC3AD-3AB3-8131-3E2D-279DE50A3204}"/>
                </a:ext>
              </a:extLst>
            </p:cNvPr>
            <p:cNvGrpSpPr/>
            <p:nvPr/>
          </p:nvGrpSpPr>
          <p:grpSpPr>
            <a:xfrm>
              <a:off x="6053862" y="3303570"/>
              <a:ext cx="914400" cy="914400"/>
              <a:chOff x="1754323" y="2098512"/>
              <a:chExt cx="914400" cy="914400"/>
            </a:xfrm>
          </p:grpSpPr>
          <p:sp>
            <p:nvSpPr>
              <p:cNvPr id="20" name="Oval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F63DDCB-904B-EB3B-95CD-6212E1291774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441531E-2FC7-5587-4BF4-B50F84C655D8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FD8C851-7B86-93A6-1FC0-39B26BEAD164}"/>
                </a:ext>
              </a:extLst>
            </p:cNvPr>
            <p:cNvSpPr/>
            <p:nvPr/>
          </p:nvSpPr>
          <p:spPr>
            <a:xfrm>
              <a:off x="5584734" y="4326366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0BB2D-D48E-52E9-7900-58E1256167AF}"/>
              </a:ext>
            </a:extLst>
          </p:cNvPr>
          <p:cNvGrpSpPr/>
          <p:nvPr/>
        </p:nvGrpSpPr>
        <p:grpSpPr>
          <a:xfrm>
            <a:off x="9517402" y="3437670"/>
            <a:ext cx="1852656" cy="1586765"/>
            <a:chOff x="9507172" y="3303570"/>
            <a:chExt cx="1852656" cy="158676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D40A773-C39D-3B75-D3C1-B19C73BAFB3D}"/>
                </a:ext>
              </a:extLst>
            </p:cNvPr>
            <p:cNvGrpSpPr/>
            <p:nvPr/>
          </p:nvGrpSpPr>
          <p:grpSpPr>
            <a:xfrm>
              <a:off x="9976301" y="3303570"/>
              <a:ext cx="914400" cy="914400"/>
              <a:chOff x="1754323" y="2098512"/>
              <a:chExt cx="914400" cy="914400"/>
            </a:xfrm>
          </p:grpSpPr>
          <p:sp>
            <p:nvSpPr>
              <p:cNvPr id="23" name="Oval 2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686DBE2-6B13-9261-718E-D4734651E735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6991586-C8A6-6B50-BE0F-98D65BB98187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8F89F30-4AEE-02EA-E4F8-BD68492FF7DF}"/>
                </a:ext>
              </a:extLst>
            </p:cNvPr>
            <p:cNvSpPr/>
            <p:nvPr/>
          </p:nvSpPr>
          <p:spPr>
            <a:xfrm>
              <a:off x="9507172" y="4326366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3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943B4E-2FB1-D04C-A61C-A2AC0431D93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2941437" y="3894870"/>
            <a:ext cx="3122655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4192E2-321E-1FDF-B159-6A944AAA22EC}"/>
              </a:ext>
            </a:extLst>
          </p:cNvPr>
          <p:cNvCxnSpPr>
            <a:cxnSpLocks/>
          </p:cNvCxnSpPr>
          <p:nvPr/>
        </p:nvCxnSpPr>
        <p:spPr>
          <a:xfrm>
            <a:off x="6863876" y="3894870"/>
            <a:ext cx="3122655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6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9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2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2F32ABF-5DEA-A8BF-048F-DEF1A600883C}"/>
              </a:ext>
            </a:extLst>
          </p:cNvPr>
          <p:cNvSpPr/>
          <p:nvPr/>
        </p:nvSpPr>
        <p:spPr>
          <a:xfrm>
            <a:off x="-5014773" y="0"/>
            <a:ext cx="5003800" cy="6858000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6CBE77-57EB-9F9A-920F-6DEA85698CF2}"/>
              </a:ext>
            </a:extLst>
          </p:cNvPr>
          <p:cNvGrpSpPr/>
          <p:nvPr/>
        </p:nvGrpSpPr>
        <p:grpSpPr>
          <a:xfrm>
            <a:off x="-4836973" y="2039141"/>
            <a:ext cx="4826000" cy="2023259"/>
            <a:chOff x="177800" y="1920789"/>
            <a:chExt cx="4826000" cy="20232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05A76D-EBB2-39B4-F0F7-394AE9537B82}"/>
                </a:ext>
              </a:extLst>
            </p:cNvPr>
            <p:cNvSpPr txBox="1"/>
            <p:nvPr/>
          </p:nvSpPr>
          <p:spPr>
            <a:xfrm>
              <a:off x="177800" y="1920789"/>
              <a:ext cx="48260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</a:t>
              </a:r>
              <a:r>
                <a:rPr lang="en-US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3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PRESENTATION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A54663-3076-AECB-B869-BBFD8F44FD7A}"/>
                </a:ext>
              </a:extLst>
            </p:cNvPr>
            <p:cNvSpPr txBox="1"/>
            <p:nvPr/>
          </p:nvSpPr>
          <p:spPr>
            <a:xfrm>
              <a:off x="177800" y="3559327"/>
              <a:ext cx="48260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spc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SAMPLE DESIGN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7407EF6-6DF0-5A09-D8D8-929135DF3DCF}"/>
              </a:ext>
            </a:extLst>
          </p:cNvPr>
          <p:cNvSpPr/>
          <p:nvPr/>
        </p:nvSpPr>
        <p:spPr>
          <a:xfrm>
            <a:off x="-5014773" y="4315009"/>
            <a:ext cx="470535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47F13F-17B0-4A72-6730-6931737F4EF2}"/>
              </a:ext>
            </a:extLst>
          </p:cNvPr>
          <p:cNvSpPr txBox="1"/>
          <p:nvPr/>
        </p:nvSpPr>
        <p:spPr>
          <a:xfrm>
            <a:off x="-4836973" y="4668047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Designed by: Josiah B. Viernes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4" name="Graphic 43" descr="Home">
            <a:hlinkClick r:id="rId15" action="ppaction://hlinksldjump"/>
            <a:extLst>
              <a:ext uri="{FF2B5EF4-FFF2-40B4-BE49-F238E27FC236}">
                <a16:creationId xmlns:a16="http://schemas.microsoft.com/office/drawing/2014/main" id="{554CF6BC-8BDB-0835-9415-E9C1CC2CB4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58404" y="31561"/>
            <a:ext cx="533596" cy="533596"/>
          </a:xfrm>
          <a:prstGeom prst="rect">
            <a:avLst/>
          </a:prstGeom>
        </p:spPr>
      </p:pic>
      <p:pic>
        <p:nvPicPr>
          <p:cNvPr id="37" name="Graphic 36">
            <a:hlinkClick r:id="rId18" action="ppaction://hlinksldjump"/>
            <a:extLst>
              <a:ext uri="{FF2B5EF4-FFF2-40B4-BE49-F238E27FC236}">
                <a16:creationId xmlns:a16="http://schemas.microsoft.com/office/drawing/2014/main" id="{85D564F9-0599-EBF9-74A9-56DF63EB4C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207648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6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360548-951A-DF8E-37B8-00767960F0EE}"/>
              </a:ext>
            </a:extLst>
          </p:cNvPr>
          <p:cNvGrpSpPr/>
          <p:nvPr/>
        </p:nvGrpSpPr>
        <p:grpSpPr>
          <a:xfrm>
            <a:off x="-5400760" y="1444451"/>
            <a:ext cx="5410786" cy="4175438"/>
            <a:chOff x="1100275" y="1458965"/>
            <a:chExt cx="5410786" cy="417543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591259-D31D-39D8-C883-7E33E558EB2A}"/>
                </a:ext>
              </a:extLst>
            </p:cNvPr>
            <p:cNvSpPr/>
            <p:nvPr/>
          </p:nvSpPr>
          <p:spPr>
            <a:xfrm>
              <a:off x="1100275" y="1458965"/>
              <a:ext cx="5410786" cy="4175438"/>
            </a:xfrm>
            <a:custGeom>
              <a:avLst/>
              <a:gdLst>
                <a:gd name="connsiteX0" fmla="*/ 140658 w 5410786"/>
                <a:gd name="connsiteY0" fmla="*/ 0 h 4175438"/>
                <a:gd name="connsiteX1" fmla="*/ 3899392 w 5410786"/>
                <a:gd name="connsiteY1" fmla="*/ 0 h 4175438"/>
                <a:gd name="connsiteX2" fmla="*/ 5410786 w 5410786"/>
                <a:gd name="connsiteY2" fmla="*/ 1511394 h 4175438"/>
                <a:gd name="connsiteX3" fmla="*/ 5410786 w 5410786"/>
                <a:gd name="connsiteY3" fmla="*/ 1673776 h 4175438"/>
                <a:gd name="connsiteX4" fmla="*/ 2765 w 5410786"/>
                <a:gd name="connsiteY4" fmla="*/ 1673776 h 4175438"/>
                <a:gd name="connsiteX5" fmla="*/ 2765 w 5410786"/>
                <a:gd name="connsiteY5" fmla="*/ 4175438 h 4175438"/>
                <a:gd name="connsiteX6" fmla="*/ 0 w 5410786"/>
                <a:gd name="connsiteY6" fmla="*/ 4175298 h 4175438"/>
                <a:gd name="connsiteX7" fmla="*/ 0 w 5410786"/>
                <a:gd name="connsiteY7" fmla="*/ 7103 h 417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0786" h="4175438">
                  <a:moveTo>
                    <a:pt x="140658" y="0"/>
                  </a:moveTo>
                  <a:lnTo>
                    <a:pt x="3899392" y="0"/>
                  </a:lnTo>
                  <a:cubicBezTo>
                    <a:pt x="4734112" y="0"/>
                    <a:pt x="5410786" y="676674"/>
                    <a:pt x="5410786" y="1511394"/>
                  </a:cubicBezTo>
                  <a:lnTo>
                    <a:pt x="5410786" y="1673776"/>
                  </a:lnTo>
                  <a:lnTo>
                    <a:pt x="2765" y="1673776"/>
                  </a:lnTo>
                  <a:lnTo>
                    <a:pt x="2765" y="4175438"/>
                  </a:lnTo>
                  <a:lnTo>
                    <a:pt x="0" y="4175298"/>
                  </a:lnTo>
                  <a:lnTo>
                    <a:pt x="0" y="7103"/>
                  </a:lnTo>
                  <a:close/>
                </a:path>
              </a:pathLst>
            </a:custGeom>
            <a:solidFill>
              <a:srgbClr val="272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B75F69-F05B-4621-E213-101BB7F4A551}"/>
                </a:ext>
              </a:extLst>
            </p:cNvPr>
            <p:cNvGrpSpPr/>
            <p:nvPr/>
          </p:nvGrpSpPr>
          <p:grpSpPr>
            <a:xfrm>
              <a:off x="1287143" y="1721098"/>
              <a:ext cx="5223918" cy="1294895"/>
              <a:chOff x="1583920" y="1109399"/>
              <a:chExt cx="5223918" cy="129489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35D858-C285-8DF8-1D1C-67563FACDB8A}"/>
                  </a:ext>
                </a:extLst>
              </p:cNvPr>
              <p:cNvSpPr txBox="1"/>
              <p:nvPr/>
            </p:nvSpPr>
            <p:spPr>
              <a:xfrm>
                <a:off x="1583920" y="1109399"/>
                <a:ext cx="4826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accent4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MARKETING</a:t>
                </a:r>
                <a:endParaRPr lang="en-US" sz="3800" b="1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DEBB81-F7E8-8E23-EA70-C65BE5107D63}"/>
                  </a:ext>
                </a:extLst>
              </p:cNvPr>
              <p:cNvSpPr txBox="1"/>
              <p:nvPr/>
            </p:nvSpPr>
            <p:spPr>
              <a:xfrm>
                <a:off x="1662296" y="2019573"/>
                <a:ext cx="5145542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b="1" kern="2600" spc="26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STRATEGIES</a:t>
                </a:r>
              </a:p>
            </p:txBody>
          </p: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9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9132101-29BF-F7A8-E319-E62F720A944E}"/>
              </a:ext>
            </a:extLst>
          </p:cNvPr>
          <p:cNvSpPr/>
          <p:nvPr/>
        </p:nvSpPr>
        <p:spPr>
          <a:xfrm>
            <a:off x="1100275" y="671728"/>
            <a:ext cx="11091725" cy="1883985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D2F271-7258-0EE6-3A36-85EEC6ACCF32}"/>
              </a:ext>
            </a:extLst>
          </p:cNvPr>
          <p:cNvGrpSpPr/>
          <p:nvPr/>
        </p:nvGrpSpPr>
        <p:grpSpPr>
          <a:xfrm>
            <a:off x="5584734" y="860552"/>
            <a:ext cx="1852656" cy="1586765"/>
            <a:chOff x="5584734" y="3303570"/>
            <a:chExt cx="1852656" cy="158676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6413105-E915-976F-502D-709CF3B6D4B8}"/>
                </a:ext>
              </a:extLst>
            </p:cNvPr>
            <p:cNvGrpSpPr/>
            <p:nvPr/>
          </p:nvGrpSpPr>
          <p:grpSpPr>
            <a:xfrm>
              <a:off x="6053862" y="3303570"/>
              <a:ext cx="914400" cy="914400"/>
              <a:chOff x="1754323" y="2098512"/>
              <a:chExt cx="914400" cy="914400"/>
            </a:xfrm>
          </p:grpSpPr>
          <p:sp>
            <p:nvSpPr>
              <p:cNvPr id="53" name="Oval 5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A3BF3F4-9B2C-028E-FA9D-CA77BDD29CFC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ADE6484-C760-B0AB-5666-284E9C0D472A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68FB0E3-87A8-EE33-6F24-1CA6B67CACCC}"/>
                </a:ext>
              </a:extLst>
            </p:cNvPr>
            <p:cNvSpPr/>
            <p:nvPr/>
          </p:nvSpPr>
          <p:spPr>
            <a:xfrm>
              <a:off x="5584734" y="4326366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A2B90A2-1B12-0697-E460-8EF3B7E56386}"/>
              </a:ext>
            </a:extLst>
          </p:cNvPr>
          <p:cNvGrpSpPr/>
          <p:nvPr/>
        </p:nvGrpSpPr>
        <p:grpSpPr>
          <a:xfrm>
            <a:off x="9507172" y="860552"/>
            <a:ext cx="1852656" cy="1586765"/>
            <a:chOff x="9507172" y="3303570"/>
            <a:chExt cx="1852656" cy="158676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6FFB71-0348-B273-ED87-D651A4DA1C4C}"/>
                </a:ext>
              </a:extLst>
            </p:cNvPr>
            <p:cNvGrpSpPr/>
            <p:nvPr/>
          </p:nvGrpSpPr>
          <p:grpSpPr>
            <a:xfrm>
              <a:off x="9976301" y="3303570"/>
              <a:ext cx="914400" cy="914400"/>
              <a:chOff x="1754323" y="2098512"/>
              <a:chExt cx="914400" cy="914400"/>
            </a:xfrm>
          </p:grpSpPr>
          <p:sp>
            <p:nvSpPr>
              <p:cNvPr id="58" name="Oval 5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DEB3987-D6BD-220E-5311-E5878E1C877C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D6822D7-0E72-1DF2-8C83-46E18CA83167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53EC6EE4-1BA2-4A97-5C97-731AA7FE0C9E}"/>
                </a:ext>
              </a:extLst>
            </p:cNvPr>
            <p:cNvSpPr/>
            <p:nvPr/>
          </p:nvSpPr>
          <p:spPr>
            <a:xfrm>
              <a:off x="9507172" y="4326366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3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A15F5E4-B508-42CE-917E-44EAF1137F2D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2931207" y="1317752"/>
            <a:ext cx="3122655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D8B2FE-5017-35BE-0079-AEB288F8A181}"/>
              </a:ext>
            </a:extLst>
          </p:cNvPr>
          <p:cNvCxnSpPr>
            <a:cxnSpLocks/>
          </p:cNvCxnSpPr>
          <p:nvPr/>
        </p:nvCxnSpPr>
        <p:spPr>
          <a:xfrm>
            <a:off x="6853646" y="1317752"/>
            <a:ext cx="3122655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801DE6-41C3-0E70-8FE6-9DD32901C190}"/>
              </a:ext>
            </a:extLst>
          </p:cNvPr>
          <p:cNvSpPr/>
          <p:nvPr/>
        </p:nvSpPr>
        <p:spPr>
          <a:xfrm>
            <a:off x="1285016" y="2725588"/>
            <a:ext cx="2595266" cy="37941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Qui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sequi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aperiam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sed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praesentium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similique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eligendi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minima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molestias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deleniti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 Ut rerum fugit qui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nesciunt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incidunt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provident. Et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molestiae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adipisci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quia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consequuntur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quidem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Qui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non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necessitatibus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ducimus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neque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itaque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consequatur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porro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ex fugit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architecto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provident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fugiat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7597B10-8760-22CF-440B-4E01B9164731}"/>
              </a:ext>
            </a:extLst>
          </p:cNvPr>
          <p:cNvGrpSpPr/>
          <p:nvPr/>
        </p:nvGrpSpPr>
        <p:grpSpPr>
          <a:xfrm>
            <a:off x="2542904" y="2447317"/>
            <a:ext cx="91440" cy="519877"/>
            <a:chOff x="2542904" y="2447317"/>
            <a:chExt cx="91440" cy="51987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EF41AC-D48D-37AB-6271-B3FA6CCDC14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2588624" y="2447317"/>
              <a:ext cx="0" cy="474156"/>
            </a:xfrm>
            <a:prstGeom prst="line">
              <a:avLst/>
            </a:prstGeom>
            <a:ln w="76200">
              <a:solidFill>
                <a:schemeClr val="accent4"/>
              </a:solidFill>
              <a:tailEnd type="oval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71C809-2D84-4B93-1155-14069A94A9B9}"/>
                </a:ext>
              </a:extLst>
            </p:cNvPr>
            <p:cNvSpPr/>
            <p:nvPr/>
          </p:nvSpPr>
          <p:spPr>
            <a:xfrm>
              <a:off x="2542904" y="2875754"/>
              <a:ext cx="91440" cy="91440"/>
            </a:xfrm>
            <a:prstGeom prst="ellipse">
              <a:avLst/>
            </a:prstGeom>
            <a:solidFill>
              <a:srgbClr val="272F48"/>
            </a:solidFill>
            <a:ln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0595264-B5DC-1128-A584-421CE363BE58}"/>
              </a:ext>
            </a:extLst>
          </p:cNvPr>
          <p:cNvGrpSpPr/>
          <p:nvPr/>
        </p:nvGrpSpPr>
        <p:grpSpPr>
          <a:xfrm>
            <a:off x="1662296" y="860552"/>
            <a:ext cx="1852656" cy="1586765"/>
            <a:chOff x="1662296" y="860552"/>
            <a:chExt cx="1852656" cy="15867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C874919-8E51-1E99-8282-9ACD7AC015F0}"/>
                </a:ext>
              </a:extLst>
            </p:cNvPr>
            <p:cNvGrpSpPr/>
            <p:nvPr/>
          </p:nvGrpSpPr>
          <p:grpSpPr>
            <a:xfrm>
              <a:off x="2131424" y="860552"/>
              <a:ext cx="914400" cy="914400"/>
              <a:chOff x="1754323" y="2098512"/>
              <a:chExt cx="914400" cy="9144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A220369-CF01-825D-1630-5EC40AE1ED3E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52B5172-64BD-BC12-DEDE-DDA5530DDC09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5AA2B6F-8AD2-5147-3B23-C9B0DC7F6A9B}"/>
                </a:ext>
              </a:extLst>
            </p:cNvPr>
            <p:cNvSpPr/>
            <p:nvPr/>
          </p:nvSpPr>
          <p:spPr>
            <a:xfrm>
              <a:off x="1662296" y="1883348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1</a:t>
              </a:r>
            </a:p>
          </p:txBody>
        </p:sp>
      </p:grpSp>
      <p:pic>
        <p:nvPicPr>
          <p:cNvPr id="34" name="Graphic 33">
            <a:hlinkClick r:id="rId14" action="ppaction://hlinksldjump"/>
            <a:extLst>
              <a:ext uri="{FF2B5EF4-FFF2-40B4-BE49-F238E27FC236}">
                <a16:creationId xmlns:a16="http://schemas.microsoft.com/office/drawing/2014/main" id="{4D31E730-5499-FBEE-B595-383FC0CE37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205677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6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360548-951A-DF8E-37B8-00767960F0EE}"/>
              </a:ext>
            </a:extLst>
          </p:cNvPr>
          <p:cNvGrpSpPr/>
          <p:nvPr/>
        </p:nvGrpSpPr>
        <p:grpSpPr>
          <a:xfrm>
            <a:off x="-5400760" y="1444451"/>
            <a:ext cx="5410786" cy="4175438"/>
            <a:chOff x="1100275" y="1458965"/>
            <a:chExt cx="5410786" cy="417543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591259-D31D-39D8-C883-7E33E558EB2A}"/>
                </a:ext>
              </a:extLst>
            </p:cNvPr>
            <p:cNvSpPr/>
            <p:nvPr/>
          </p:nvSpPr>
          <p:spPr>
            <a:xfrm>
              <a:off x="1100275" y="1458965"/>
              <a:ext cx="5410786" cy="4175438"/>
            </a:xfrm>
            <a:custGeom>
              <a:avLst/>
              <a:gdLst>
                <a:gd name="connsiteX0" fmla="*/ 140658 w 5410786"/>
                <a:gd name="connsiteY0" fmla="*/ 0 h 4175438"/>
                <a:gd name="connsiteX1" fmla="*/ 3899392 w 5410786"/>
                <a:gd name="connsiteY1" fmla="*/ 0 h 4175438"/>
                <a:gd name="connsiteX2" fmla="*/ 5410786 w 5410786"/>
                <a:gd name="connsiteY2" fmla="*/ 1511394 h 4175438"/>
                <a:gd name="connsiteX3" fmla="*/ 5410786 w 5410786"/>
                <a:gd name="connsiteY3" fmla="*/ 1673776 h 4175438"/>
                <a:gd name="connsiteX4" fmla="*/ 2765 w 5410786"/>
                <a:gd name="connsiteY4" fmla="*/ 1673776 h 4175438"/>
                <a:gd name="connsiteX5" fmla="*/ 2765 w 5410786"/>
                <a:gd name="connsiteY5" fmla="*/ 4175438 h 4175438"/>
                <a:gd name="connsiteX6" fmla="*/ 0 w 5410786"/>
                <a:gd name="connsiteY6" fmla="*/ 4175298 h 4175438"/>
                <a:gd name="connsiteX7" fmla="*/ 0 w 5410786"/>
                <a:gd name="connsiteY7" fmla="*/ 7103 h 417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0786" h="4175438">
                  <a:moveTo>
                    <a:pt x="140658" y="0"/>
                  </a:moveTo>
                  <a:lnTo>
                    <a:pt x="3899392" y="0"/>
                  </a:lnTo>
                  <a:cubicBezTo>
                    <a:pt x="4734112" y="0"/>
                    <a:pt x="5410786" y="676674"/>
                    <a:pt x="5410786" y="1511394"/>
                  </a:cubicBezTo>
                  <a:lnTo>
                    <a:pt x="5410786" y="1673776"/>
                  </a:lnTo>
                  <a:lnTo>
                    <a:pt x="2765" y="1673776"/>
                  </a:lnTo>
                  <a:lnTo>
                    <a:pt x="2765" y="4175438"/>
                  </a:lnTo>
                  <a:lnTo>
                    <a:pt x="0" y="4175298"/>
                  </a:lnTo>
                  <a:lnTo>
                    <a:pt x="0" y="7103"/>
                  </a:lnTo>
                  <a:close/>
                </a:path>
              </a:pathLst>
            </a:custGeom>
            <a:solidFill>
              <a:srgbClr val="272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B75F69-F05B-4621-E213-101BB7F4A551}"/>
                </a:ext>
              </a:extLst>
            </p:cNvPr>
            <p:cNvGrpSpPr/>
            <p:nvPr/>
          </p:nvGrpSpPr>
          <p:grpSpPr>
            <a:xfrm>
              <a:off x="1287143" y="1721098"/>
              <a:ext cx="5223918" cy="1294895"/>
              <a:chOff x="1583920" y="1109399"/>
              <a:chExt cx="5223918" cy="129489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35D858-C285-8DF8-1D1C-67563FACDB8A}"/>
                  </a:ext>
                </a:extLst>
              </p:cNvPr>
              <p:cNvSpPr txBox="1"/>
              <p:nvPr/>
            </p:nvSpPr>
            <p:spPr>
              <a:xfrm>
                <a:off x="1583920" y="1109399"/>
                <a:ext cx="4826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accent4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MARKETING</a:t>
                </a:r>
                <a:endParaRPr lang="en-US" sz="3800" b="1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DEBB81-F7E8-8E23-EA70-C65BE5107D63}"/>
                  </a:ext>
                </a:extLst>
              </p:cNvPr>
              <p:cNvSpPr txBox="1"/>
              <p:nvPr/>
            </p:nvSpPr>
            <p:spPr>
              <a:xfrm>
                <a:off x="1662296" y="2019573"/>
                <a:ext cx="5145542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b="1" kern="2600" spc="26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STRATEGIES</a:t>
                </a:r>
              </a:p>
            </p:txBody>
          </p: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9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9132101-29BF-F7A8-E319-E62F720A944E}"/>
              </a:ext>
            </a:extLst>
          </p:cNvPr>
          <p:cNvSpPr/>
          <p:nvPr/>
        </p:nvSpPr>
        <p:spPr>
          <a:xfrm>
            <a:off x="1100275" y="671728"/>
            <a:ext cx="11091725" cy="1883985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D2F271-7258-0EE6-3A36-85EEC6ACCF32}"/>
              </a:ext>
            </a:extLst>
          </p:cNvPr>
          <p:cNvGrpSpPr/>
          <p:nvPr/>
        </p:nvGrpSpPr>
        <p:grpSpPr>
          <a:xfrm>
            <a:off x="5584734" y="860552"/>
            <a:ext cx="1852656" cy="1586765"/>
            <a:chOff x="5584734" y="3303570"/>
            <a:chExt cx="1852656" cy="158676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6413105-E915-976F-502D-709CF3B6D4B8}"/>
                </a:ext>
              </a:extLst>
            </p:cNvPr>
            <p:cNvGrpSpPr/>
            <p:nvPr/>
          </p:nvGrpSpPr>
          <p:grpSpPr>
            <a:xfrm>
              <a:off x="6053862" y="3303570"/>
              <a:ext cx="914400" cy="914400"/>
              <a:chOff x="1754323" y="2098512"/>
              <a:chExt cx="914400" cy="91440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A3BF3F4-9B2C-028E-FA9D-CA77BDD29CFC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ADE6484-C760-B0AB-5666-284E9C0D472A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68FB0E3-87A8-EE33-6F24-1CA6B67CACCC}"/>
                </a:ext>
              </a:extLst>
            </p:cNvPr>
            <p:cNvSpPr/>
            <p:nvPr/>
          </p:nvSpPr>
          <p:spPr>
            <a:xfrm>
              <a:off x="5584734" y="4326366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A2B90A2-1B12-0697-E460-8EF3B7E56386}"/>
              </a:ext>
            </a:extLst>
          </p:cNvPr>
          <p:cNvGrpSpPr/>
          <p:nvPr/>
        </p:nvGrpSpPr>
        <p:grpSpPr>
          <a:xfrm>
            <a:off x="9507172" y="860552"/>
            <a:ext cx="1852656" cy="1586765"/>
            <a:chOff x="9507172" y="3303570"/>
            <a:chExt cx="1852656" cy="158676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6FFB71-0348-B273-ED87-D651A4DA1C4C}"/>
                </a:ext>
              </a:extLst>
            </p:cNvPr>
            <p:cNvGrpSpPr/>
            <p:nvPr/>
          </p:nvGrpSpPr>
          <p:grpSpPr>
            <a:xfrm>
              <a:off x="9976301" y="3303570"/>
              <a:ext cx="914400" cy="914400"/>
              <a:chOff x="1754323" y="2098512"/>
              <a:chExt cx="914400" cy="914400"/>
            </a:xfrm>
          </p:grpSpPr>
          <p:sp>
            <p:nvSpPr>
              <p:cNvPr id="58" name="Oval 5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DEB3987-D6BD-220E-5311-E5878E1C877C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D6822D7-0E72-1DF2-8C83-46E18CA83167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53EC6EE4-1BA2-4A97-5C97-731AA7FE0C9E}"/>
                </a:ext>
              </a:extLst>
            </p:cNvPr>
            <p:cNvSpPr/>
            <p:nvPr/>
          </p:nvSpPr>
          <p:spPr>
            <a:xfrm>
              <a:off x="9507172" y="4326366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3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A15F5E4-B508-42CE-917E-44EAF1137F2D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2931207" y="1317752"/>
            <a:ext cx="3122655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D8B2FE-5017-35BE-0079-AEB288F8A181}"/>
              </a:ext>
            </a:extLst>
          </p:cNvPr>
          <p:cNvCxnSpPr>
            <a:cxnSpLocks/>
          </p:cNvCxnSpPr>
          <p:nvPr/>
        </p:nvCxnSpPr>
        <p:spPr>
          <a:xfrm>
            <a:off x="6853646" y="1317752"/>
            <a:ext cx="3122655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801DE6-41C3-0E70-8FE6-9DD32901C190}"/>
              </a:ext>
            </a:extLst>
          </p:cNvPr>
          <p:cNvSpPr/>
          <p:nvPr/>
        </p:nvSpPr>
        <p:spPr>
          <a:xfrm>
            <a:off x="5192429" y="2722247"/>
            <a:ext cx="2595266" cy="37941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Qui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sequi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aperiam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sed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praesentium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similique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eligendi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minima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molestias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deleniti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 Ut rerum fugit qui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nesciunt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incidunt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provident. Et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molestiae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adipisci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quia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consequuntur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quidem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Qui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non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necessitatibus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ducimus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neque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itaque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consequatur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porro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ex fugit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architecto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provident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fugiat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7597B10-8760-22CF-440B-4E01B9164731}"/>
              </a:ext>
            </a:extLst>
          </p:cNvPr>
          <p:cNvGrpSpPr/>
          <p:nvPr/>
        </p:nvGrpSpPr>
        <p:grpSpPr>
          <a:xfrm>
            <a:off x="6450317" y="2443976"/>
            <a:ext cx="91440" cy="519877"/>
            <a:chOff x="2542904" y="2447317"/>
            <a:chExt cx="91440" cy="51987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EF41AC-D48D-37AB-6271-B3FA6CCDC14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2588624" y="2447317"/>
              <a:ext cx="0" cy="474156"/>
            </a:xfrm>
            <a:prstGeom prst="line">
              <a:avLst/>
            </a:prstGeom>
            <a:ln w="76200">
              <a:solidFill>
                <a:schemeClr val="accent4"/>
              </a:solidFill>
              <a:tailEnd type="oval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71C809-2D84-4B93-1155-14069A94A9B9}"/>
                </a:ext>
              </a:extLst>
            </p:cNvPr>
            <p:cNvSpPr/>
            <p:nvPr/>
          </p:nvSpPr>
          <p:spPr>
            <a:xfrm>
              <a:off x="2542904" y="2875754"/>
              <a:ext cx="91440" cy="91440"/>
            </a:xfrm>
            <a:prstGeom prst="ellipse">
              <a:avLst/>
            </a:prstGeom>
            <a:solidFill>
              <a:srgbClr val="272F48"/>
            </a:solidFill>
            <a:ln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0595264-B5DC-1128-A584-421CE363BE58}"/>
              </a:ext>
            </a:extLst>
          </p:cNvPr>
          <p:cNvGrpSpPr/>
          <p:nvPr/>
        </p:nvGrpSpPr>
        <p:grpSpPr>
          <a:xfrm>
            <a:off x="1662296" y="860552"/>
            <a:ext cx="1852656" cy="1586765"/>
            <a:chOff x="1662296" y="860552"/>
            <a:chExt cx="1852656" cy="15867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C874919-8E51-1E99-8282-9ACD7AC015F0}"/>
                </a:ext>
              </a:extLst>
            </p:cNvPr>
            <p:cNvGrpSpPr/>
            <p:nvPr/>
          </p:nvGrpSpPr>
          <p:grpSpPr>
            <a:xfrm>
              <a:off x="2131424" y="860552"/>
              <a:ext cx="914400" cy="914400"/>
              <a:chOff x="1754323" y="2098512"/>
              <a:chExt cx="914400" cy="914400"/>
            </a:xfrm>
          </p:grpSpPr>
          <p:sp>
            <p:nvSpPr>
              <p:cNvPr id="48" name="Oval 4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A220369-CF01-825D-1630-5EC40AE1ED3E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52B5172-64BD-BC12-DEDE-DDA5530DDC09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5AA2B6F-8AD2-5147-3B23-C9B0DC7F6A9B}"/>
                </a:ext>
              </a:extLst>
            </p:cNvPr>
            <p:cNvSpPr/>
            <p:nvPr/>
          </p:nvSpPr>
          <p:spPr>
            <a:xfrm>
              <a:off x="1662296" y="1883348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1</a:t>
              </a:r>
            </a:p>
          </p:txBody>
        </p:sp>
      </p:grpSp>
      <p:pic>
        <p:nvPicPr>
          <p:cNvPr id="34" name="Graphic 33">
            <a:hlinkClick r:id="rId15" action="ppaction://hlinksldjump"/>
            <a:extLst>
              <a:ext uri="{FF2B5EF4-FFF2-40B4-BE49-F238E27FC236}">
                <a16:creationId xmlns:a16="http://schemas.microsoft.com/office/drawing/2014/main" id="{663EA755-D7DD-DA67-DC19-81E9CB2811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89390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1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9132101-29BF-F7A8-E319-E62F720A944E}"/>
              </a:ext>
            </a:extLst>
          </p:cNvPr>
          <p:cNvSpPr/>
          <p:nvPr/>
        </p:nvSpPr>
        <p:spPr>
          <a:xfrm>
            <a:off x="1100275" y="671728"/>
            <a:ext cx="11091725" cy="1883985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D2F271-7258-0EE6-3A36-85EEC6ACCF32}"/>
              </a:ext>
            </a:extLst>
          </p:cNvPr>
          <p:cNvGrpSpPr/>
          <p:nvPr/>
        </p:nvGrpSpPr>
        <p:grpSpPr>
          <a:xfrm>
            <a:off x="5584734" y="860552"/>
            <a:ext cx="1852656" cy="1586765"/>
            <a:chOff x="5584734" y="3303570"/>
            <a:chExt cx="1852656" cy="158676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6413105-E915-976F-502D-709CF3B6D4B8}"/>
                </a:ext>
              </a:extLst>
            </p:cNvPr>
            <p:cNvGrpSpPr/>
            <p:nvPr/>
          </p:nvGrpSpPr>
          <p:grpSpPr>
            <a:xfrm>
              <a:off x="6053862" y="3303570"/>
              <a:ext cx="914400" cy="914400"/>
              <a:chOff x="1754323" y="2098512"/>
              <a:chExt cx="914400" cy="914400"/>
            </a:xfrm>
          </p:grpSpPr>
          <p:sp>
            <p:nvSpPr>
              <p:cNvPr id="53" name="Oval 5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3BF3F4-9B2C-028E-FA9D-CA77BDD29CFC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Oval 5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ADE6484-C760-B0AB-5666-284E9C0D472A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68FB0E3-87A8-EE33-6F24-1CA6B67CACCC}"/>
                </a:ext>
              </a:extLst>
            </p:cNvPr>
            <p:cNvSpPr/>
            <p:nvPr/>
          </p:nvSpPr>
          <p:spPr>
            <a:xfrm>
              <a:off x="5584734" y="4326366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A2B90A2-1B12-0697-E460-8EF3B7E56386}"/>
              </a:ext>
            </a:extLst>
          </p:cNvPr>
          <p:cNvGrpSpPr/>
          <p:nvPr/>
        </p:nvGrpSpPr>
        <p:grpSpPr>
          <a:xfrm>
            <a:off x="9507172" y="860552"/>
            <a:ext cx="1852656" cy="1586765"/>
            <a:chOff x="9507172" y="3303570"/>
            <a:chExt cx="1852656" cy="158676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56FFB71-0348-B273-ED87-D651A4DA1C4C}"/>
                </a:ext>
              </a:extLst>
            </p:cNvPr>
            <p:cNvGrpSpPr/>
            <p:nvPr/>
          </p:nvGrpSpPr>
          <p:grpSpPr>
            <a:xfrm>
              <a:off x="9976301" y="3303570"/>
              <a:ext cx="914400" cy="914400"/>
              <a:chOff x="1754323" y="2098512"/>
              <a:chExt cx="914400" cy="9144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DEB3987-D6BD-220E-5311-E5878E1C877C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D6822D7-0E72-1DF2-8C83-46E18CA83167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53EC6EE4-1BA2-4A97-5C97-731AA7FE0C9E}"/>
                </a:ext>
              </a:extLst>
            </p:cNvPr>
            <p:cNvSpPr/>
            <p:nvPr/>
          </p:nvSpPr>
          <p:spPr>
            <a:xfrm>
              <a:off x="9507172" y="4326366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3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A15F5E4-B508-42CE-917E-44EAF1137F2D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2931207" y="1317752"/>
            <a:ext cx="3122655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D8B2FE-5017-35BE-0079-AEB288F8A181}"/>
              </a:ext>
            </a:extLst>
          </p:cNvPr>
          <p:cNvCxnSpPr>
            <a:cxnSpLocks/>
          </p:cNvCxnSpPr>
          <p:nvPr/>
        </p:nvCxnSpPr>
        <p:spPr>
          <a:xfrm>
            <a:off x="6853646" y="1317752"/>
            <a:ext cx="3122655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0595264-B5DC-1128-A584-421CE363BE58}"/>
              </a:ext>
            </a:extLst>
          </p:cNvPr>
          <p:cNvGrpSpPr/>
          <p:nvPr/>
        </p:nvGrpSpPr>
        <p:grpSpPr>
          <a:xfrm>
            <a:off x="1662296" y="860552"/>
            <a:ext cx="1852656" cy="1586765"/>
            <a:chOff x="1662296" y="860552"/>
            <a:chExt cx="1852656" cy="15867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C874919-8E51-1E99-8282-9ACD7AC015F0}"/>
                </a:ext>
              </a:extLst>
            </p:cNvPr>
            <p:cNvGrpSpPr/>
            <p:nvPr/>
          </p:nvGrpSpPr>
          <p:grpSpPr>
            <a:xfrm>
              <a:off x="2131424" y="860552"/>
              <a:ext cx="914400" cy="914400"/>
              <a:chOff x="1754323" y="2098512"/>
              <a:chExt cx="914400" cy="914400"/>
            </a:xfrm>
          </p:grpSpPr>
          <p:sp>
            <p:nvSpPr>
              <p:cNvPr id="48" name="Oval 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A220369-CF01-825D-1630-5EC40AE1ED3E}"/>
                  </a:ext>
                </a:extLst>
              </p:cNvPr>
              <p:cNvSpPr/>
              <p:nvPr/>
            </p:nvSpPr>
            <p:spPr>
              <a:xfrm>
                <a:off x="1754323" y="2098512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52B5172-64BD-BC12-DEDE-DDA5530DDC09}"/>
                  </a:ext>
                </a:extLst>
              </p:cNvPr>
              <p:cNvSpPr/>
              <p:nvPr/>
            </p:nvSpPr>
            <p:spPr>
              <a:xfrm>
                <a:off x="1982923" y="2327112"/>
                <a:ext cx="457200" cy="457200"/>
              </a:xfrm>
              <a:prstGeom prst="ellipse">
                <a:avLst/>
              </a:prstGeom>
              <a:solidFill>
                <a:srgbClr val="272F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5AA2B6F-8AD2-5147-3B23-C9B0DC7F6A9B}"/>
                </a:ext>
              </a:extLst>
            </p:cNvPr>
            <p:cNvSpPr/>
            <p:nvPr/>
          </p:nvSpPr>
          <p:spPr>
            <a:xfrm>
              <a:off x="1662296" y="1883348"/>
              <a:ext cx="1852656" cy="5639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272F48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MARKETING 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2360548-951A-DF8E-37B8-00767960F0EE}"/>
              </a:ext>
            </a:extLst>
          </p:cNvPr>
          <p:cNvGrpSpPr/>
          <p:nvPr/>
        </p:nvGrpSpPr>
        <p:grpSpPr>
          <a:xfrm>
            <a:off x="-5400760" y="1444451"/>
            <a:ext cx="5410786" cy="4175438"/>
            <a:chOff x="1100275" y="1458965"/>
            <a:chExt cx="5410786" cy="417543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591259-D31D-39D8-C883-7E33E558EB2A}"/>
                </a:ext>
              </a:extLst>
            </p:cNvPr>
            <p:cNvSpPr/>
            <p:nvPr/>
          </p:nvSpPr>
          <p:spPr>
            <a:xfrm>
              <a:off x="1100275" y="1458965"/>
              <a:ext cx="5410786" cy="4175438"/>
            </a:xfrm>
            <a:custGeom>
              <a:avLst/>
              <a:gdLst>
                <a:gd name="connsiteX0" fmla="*/ 140658 w 5410786"/>
                <a:gd name="connsiteY0" fmla="*/ 0 h 4175438"/>
                <a:gd name="connsiteX1" fmla="*/ 3899392 w 5410786"/>
                <a:gd name="connsiteY1" fmla="*/ 0 h 4175438"/>
                <a:gd name="connsiteX2" fmla="*/ 5410786 w 5410786"/>
                <a:gd name="connsiteY2" fmla="*/ 1511394 h 4175438"/>
                <a:gd name="connsiteX3" fmla="*/ 5410786 w 5410786"/>
                <a:gd name="connsiteY3" fmla="*/ 1673776 h 4175438"/>
                <a:gd name="connsiteX4" fmla="*/ 2765 w 5410786"/>
                <a:gd name="connsiteY4" fmla="*/ 1673776 h 4175438"/>
                <a:gd name="connsiteX5" fmla="*/ 2765 w 5410786"/>
                <a:gd name="connsiteY5" fmla="*/ 4175438 h 4175438"/>
                <a:gd name="connsiteX6" fmla="*/ 0 w 5410786"/>
                <a:gd name="connsiteY6" fmla="*/ 4175298 h 4175438"/>
                <a:gd name="connsiteX7" fmla="*/ 0 w 5410786"/>
                <a:gd name="connsiteY7" fmla="*/ 7103 h 417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0786" h="4175438">
                  <a:moveTo>
                    <a:pt x="140658" y="0"/>
                  </a:moveTo>
                  <a:lnTo>
                    <a:pt x="3899392" y="0"/>
                  </a:lnTo>
                  <a:cubicBezTo>
                    <a:pt x="4734112" y="0"/>
                    <a:pt x="5410786" y="676674"/>
                    <a:pt x="5410786" y="1511394"/>
                  </a:cubicBezTo>
                  <a:lnTo>
                    <a:pt x="5410786" y="1673776"/>
                  </a:lnTo>
                  <a:lnTo>
                    <a:pt x="2765" y="1673776"/>
                  </a:lnTo>
                  <a:lnTo>
                    <a:pt x="2765" y="4175438"/>
                  </a:lnTo>
                  <a:lnTo>
                    <a:pt x="0" y="4175298"/>
                  </a:lnTo>
                  <a:lnTo>
                    <a:pt x="0" y="7103"/>
                  </a:lnTo>
                  <a:close/>
                </a:path>
              </a:pathLst>
            </a:custGeom>
            <a:solidFill>
              <a:srgbClr val="272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B75F69-F05B-4621-E213-101BB7F4A551}"/>
                </a:ext>
              </a:extLst>
            </p:cNvPr>
            <p:cNvGrpSpPr/>
            <p:nvPr/>
          </p:nvGrpSpPr>
          <p:grpSpPr>
            <a:xfrm>
              <a:off x="1287143" y="1721098"/>
              <a:ext cx="5223918" cy="1294895"/>
              <a:chOff x="1583920" y="1109399"/>
              <a:chExt cx="5223918" cy="129489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35D858-C285-8DF8-1D1C-67563FACDB8A}"/>
                  </a:ext>
                </a:extLst>
              </p:cNvPr>
              <p:cNvSpPr txBox="1"/>
              <p:nvPr/>
            </p:nvSpPr>
            <p:spPr>
              <a:xfrm>
                <a:off x="1583920" y="1109399"/>
                <a:ext cx="4826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solidFill>
                      <a:schemeClr val="accent4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MARKETING</a:t>
                </a:r>
                <a:endParaRPr lang="en-US" sz="3800" b="1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DEBB81-F7E8-8E23-EA70-C65BE5107D63}"/>
                  </a:ext>
                </a:extLst>
              </p:cNvPr>
              <p:cNvSpPr txBox="1"/>
              <p:nvPr/>
            </p:nvSpPr>
            <p:spPr>
              <a:xfrm>
                <a:off x="1662296" y="2019573"/>
                <a:ext cx="5145542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00" b="1" kern="2600" spc="26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STRATEGIES</a:t>
                </a:r>
              </a:p>
            </p:txBody>
          </p: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6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9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2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801DE6-41C3-0E70-8FE6-9DD32901C190}"/>
              </a:ext>
            </a:extLst>
          </p:cNvPr>
          <p:cNvSpPr/>
          <p:nvPr/>
        </p:nvSpPr>
        <p:spPr>
          <a:xfrm>
            <a:off x="9123494" y="2722247"/>
            <a:ext cx="2595266" cy="37941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Qui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sequi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aperiam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sed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praesentium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similique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eligendi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minima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molestias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deleniti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 Ut rerum fugit qui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nesciunt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incidunt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provident. Et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molestiae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adipisci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quia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consequuntur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quidem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Qui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non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necessitatibus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ducimus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neque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itaque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consequatur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porro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ex fugit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architecto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provident </a:t>
            </a:r>
            <a:r>
              <a:rPr lang="en-US" sz="12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fugiat</a:t>
            </a:r>
            <a:r>
              <a:rPr lang="en-US" sz="12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7597B10-8760-22CF-440B-4E01B9164731}"/>
              </a:ext>
            </a:extLst>
          </p:cNvPr>
          <p:cNvGrpSpPr/>
          <p:nvPr/>
        </p:nvGrpSpPr>
        <p:grpSpPr>
          <a:xfrm>
            <a:off x="10381382" y="2443976"/>
            <a:ext cx="91440" cy="519877"/>
            <a:chOff x="2542904" y="2447317"/>
            <a:chExt cx="91440" cy="51987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EF41AC-D48D-37AB-6271-B3FA6CCDC14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2588624" y="2447317"/>
              <a:ext cx="0" cy="474156"/>
            </a:xfrm>
            <a:prstGeom prst="line">
              <a:avLst/>
            </a:prstGeom>
            <a:ln w="76200">
              <a:solidFill>
                <a:schemeClr val="accent4"/>
              </a:solidFill>
              <a:tailEnd type="oval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71C809-2D84-4B93-1155-14069A94A9B9}"/>
                </a:ext>
              </a:extLst>
            </p:cNvPr>
            <p:cNvSpPr/>
            <p:nvPr/>
          </p:nvSpPr>
          <p:spPr>
            <a:xfrm>
              <a:off x="2542904" y="2875754"/>
              <a:ext cx="91440" cy="91440"/>
            </a:xfrm>
            <a:prstGeom prst="ellipse">
              <a:avLst/>
            </a:prstGeom>
            <a:solidFill>
              <a:srgbClr val="272F48"/>
            </a:solidFill>
            <a:ln>
              <a:solidFill>
                <a:srgbClr val="272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Graphic 33">
            <a:hlinkClick r:id="rId15" action="ppaction://hlinksldjump"/>
            <a:extLst>
              <a:ext uri="{FF2B5EF4-FFF2-40B4-BE49-F238E27FC236}">
                <a16:creationId xmlns:a16="http://schemas.microsoft.com/office/drawing/2014/main" id="{89BBE54B-9397-C77E-3CF8-D65486D0B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178891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7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CBE266F0-42F0-5FE5-45D4-378B115B4AB5}"/>
              </a:ext>
            </a:extLst>
          </p:cNvPr>
          <p:cNvSpPr/>
          <p:nvPr/>
        </p:nvSpPr>
        <p:spPr>
          <a:xfrm>
            <a:off x="8871496" y="1785192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FD3BE65-5CC8-2BC2-0433-41E2B3BD7D77}"/>
              </a:ext>
            </a:extLst>
          </p:cNvPr>
          <p:cNvSpPr/>
          <p:nvPr/>
        </p:nvSpPr>
        <p:spPr>
          <a:xfrm>
            <a:off x="8775644" y="930917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3</a:t>
            </a:r>
          </a:p>
        </p:txBody>
      </p:sp>
      <p:sp>
        <p:nvSpPr>
          <p:cNvPr id="27" name="Oval 26">
            <a:hlinkClick r:id="rId4" action="ppaction://hlinksldjump"/>
            <a:extLst>
              <a:ext uri="{FF2B5EF4-FFF2-40B4-BE49-F238E27FC236}">
                <a16:creationId xmlns:a16="http://schemas.microsoft.com/office/drawing/2014/main" id="{B3A73708-E44F-CF26-6293-15A48A86DE8C}"/>
              </a:ext>
            </a:extLst>
          </p:cNvPr>
          <p:cNvSpPr/>
          <p:nvPr/>
        </p:nvSpPr>
        <p:spPr>
          <a:xfrm>
            <a:off x="5433334" y="557639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95074C6-869F-BCE5-5E08-AD69C63076B0}"/>
              </a:ext>
            </a:extLst>
          </p:cNvPr>
          <p:cNvSpPr/>
          <p:nvPr/>
        </p:nvSpPr>
        <p:spPr>
          <a:xfrm>
            <a:off x="5260895" y="2295208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359A1E-4909-477B-8D32-F8B0E5C85515}"/>
              </a:ext>
            </a:extLst>
          </p:cNvPr>
          <p:cNvSpPr/>
          <p:nvPr/>
        </p:nvSpPr>
        <p:spPr>
          <a:xfrm>
            <a:off x="2022983" y="1794347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C1BFCC-5690-91F6-D4EA-3F14AC66546C}"/>
              </a:ext>
            </a:extLst>
          </p:cNvPr>
          <p:cNvSpPr/>
          <p:nvPr/>
        </p:nvSpPr>
        <p:spPr>
          <a:xfrm>
            <a:off x="1853199" y="958531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82DD4E-B78A-3B24-24F3-7F79860CC85C}"/>
              </a:ext>
            </a:extLst>
          </p:cNvPr>
          <p:cNvGrpSpPr/>
          <p:nvPr/>
        </p:nvGrpSpPr>
        <p:grpSpPr>
          <a:xfrm>
            <a:off x="1100275" y="3732902"/>
            <a:ext cx="11091725" cy="1367413"/>
            <a:chOff x="1100275" y="3732902"/>
            <a:chExt cx="11091725" cy="13674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1F9B2A7-A4D2-7A12-99AB-02367D8C13EB}"/>
                </a:ext>
              </a:extLst>
            </p:cNvPr>
            <p:cNvSpPr/>
            <p:nvPr/>
          </p:nvSpPr>
          <p:spPr>
            <a:xfrm>
              <a:off x="1100275" y="3732902"/>
              <a:ext cx="11091725" cy="1367413"/>
            </a:xfrm>
            <a:prstGeom prst="rect">
              <a:avLst/>
            </a:prstGeom>
            <a:solidFill>
              <a:srgbClr val="272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A38E7B-A234-950A-E0F6-EA63C51BD9CC}"/>
                </a:ext>
              </a:extLst>
            </p:cNvPr>
            <p:cNvSpPr txBox="1"/>
            <p:nvPr/>
          </p:nvSpPr>
          <p:spPr>
            <a:xfrm>
              <a:off x="1398725" y="3908776"/>
              <a:ext cx="8323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</a:t>
              </a:r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MODEL</a:t>
              </a:r>
              <a:endParaRPr lang="en-US" sz="3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5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8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1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498496D-3ADB-4CB1-95B4-85AF2504EE8D}"/>
              </a:ext>
            </a:extLst>
          </p:cNvPr>
          <p:cNvSpPr/>
          <p:nvPr/>
        </p:nvSpPr>
        <p:spPr>
          <a:xfrm>
            <a:off x="-5014773" y="0"/>
            <a:ext cx="5003800" cy="6858000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FA6C3B-2B94-60ED-FA11-AD3F8C0B26DE}"/>
              </a:ext>
            </a:extLst>
          </p:cNvPr>
          <p:cNvGrpSpPr/>
          <p:nvPr/>
        </p:nvGrpSpPr>
        <p:grpSpPr>
          <a:xfrm>
            <a:off x="-4836973" y="2039141"/>
            <a:ext cx="4826000" cy="2023259"/>
            <a:chOff x="177800" y="1920789"/>
            <a:chExt cx="4826000" cy="202325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0338A9-B7DC-3321-A12C-09079E78C005}"/>
                </a:ext>
              </a:extLst>
            </p:cNvPr>
            <p:cNvSpPr txBox="1"/>
            <p:nvPr/>
          </p:nvSpPr>
          <p:spPr>
            <a:xfrm>
              <a:off x="177800" y="1920789"/>
              <a:ext cx="48260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</a:t>
              </a:r>
              <a:r>
                <a:rPr lang="en-US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3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PRESENTATION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11E457-1ADE-F7FD-DB33-87DADE8CC181}"/>
                </a:ext>
              </a:extLst>
            </p:cNvPr>
            <p:cNvSpPr txBox="1"/>
            <p:nvPr/>
          </p:nvSpPr>
          <p:spPr>
            <a:xfrm>
              <a:off x="177800" y="3559327"/>
              <a:ext cx="48260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spc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SAMPLE DESIGN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3F107B1-766C-1ACE-6036-BB01DD6DDC07}"/>
              </a:ext>
            </a:extLst>
          </p:cNvPr>
          <p:cNvSpPr/>
          <p:nvPr/>
        </p:nvSpPr>
        <p:spPr>
          <a:xfrm>
            <a:off x="-5014773" y="4315009"/>
            <a:ext cx="470535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9BCA17-DA08-3099-319A-F4C732370A7C}"/>
              </a:ext>
            </a:extLst>
          </p:cNvPr>
          <p:cNvSpPr txBox="1"/>
          <p:nvPr/>
        </p:nvSpPr>
        <p:spPr>
          <a:xfrm>
            <a:off x="-4836973" y="4668047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Designed by: Josiah B. Viernes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8" name="Graphic 57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C49DD3-2124-B367-6E35-01FF3C81F1DF}"/>
              </a:ext>
            </a:extLst>
          </p:cNvPr>
          <p:cNvCxnSpPr>
            <a:cxnSpLocks/>
          </p:cNvCxnSpPr>
          <p:nvPr/>
        </p:nvCxnSpPr>
        <p:spPr>
          <a:xfrm flipV="1">
            <a:off x="3524250" y="1334879"/>
            <a:ext cx="2683669" cy="915402"/>
          </a:xfrm>
          <a:prstGeom prst="line">
            <a:avLst/>
          </a:prstGeom>
          <a:ln w="666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AF77E289-07FC-389A-F25F-D8059ECBA6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51583" y="2022947"/>
            <a:ext cx="1097280" cy="109728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0DC513-4208-525D-AC30-51A5C4093386}"/>
              </a:ext>
            </a:extLst>
          </p:cNvPr>
          <p:cNvCxnSpPr>
            <a:cxnSpLocks/>
          </p:cNvCxnSpPr>
          <p:nvPr/>
        </p:nvCxnSpPr>
        <p:spPr>
          <a:xfrm>
            <a:off x="6231731" y="1334879"/>
            <a:ext cx="3417005" cy="1227553"/>
          </a:xfrm>
          <a:prstGeom prst="line">
            <a:avLst/>
          </a:prstGeom>
          <a:ln w="666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Single gear">
            <a:hlinkClick r:id="rId4" action="ppaction://hlinksldjump"/>
            <a:extLst>
              <a:ext uri="{FF2B5EF4-FFF2-40B4-BE49-F238E27FC236}">
                <a16:creationId xmlns:a16="http://schemas.microsoft.com/office/drawing/2014/main" id="{E445AE4C-194A-3D28-5A31-A9489DFD9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61934" y="786239"/>
            <a:ext cx="1097280" cy="1097280"/>
          </a:xfrm>
          <a:prstGeom prst="rect">
            <a:avLst/>
          </a:prstGeom>
        </p:spPr>
      </p:pic>
      <p:pic>
        <p:nvPicPr>
          <p:cNvPr id="37" name="Graphic 36" descr="Single gear">
            <a:extLst>
              <a:ext uri="{FF2B5EF4-FFF2-40B4-BE49-F238E27FC236}">
                <a16:creationId xmlns:a16="http://schemas.microsoft.com/office/drawing/2014/main" id="{9017BACD-F204-5E57-0BA9-D8EB855F0F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00096" y="2013792"/>
            <a:ext cx="1097280" cy="1097280"/>
          </a:xfrm>
          <a:prstGeom prst="rect">
            <a:avLst/>
          </a:prstGeom>
        </p:spPr>
      </p:pic>
      <p:pic>
        <p:nvPicPr>
          <p:cNvPr id="35" name="Graphic 34">
            <a:hlinkClick r:id="rId20" action="ppaction://hlinksldjump"/>
            <a:extLst>
              <a:ext uri="{FF2B5EF4-FFF2-40B4-BE49-F238E27FC236}">
                <a16:creationId xmlns:a16="http://schemas.microsoft.com/office/drawing/2014/main" id="{D328EF08-AA5E-D1EF-9F05-1B4869E12A2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207648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4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9" grpId="0" animBg="1"/>
      <p:bldP spid="27" grpId="0" animBg="1"/>
      <p:bldP spid="48" grpId="0" animBg="1"/>
      <p:bldP spid="3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16A3F9A-6583-9055-20D9-2EB4404204FE}"/>
              </a:ext>
            </a:extLst>
          </p:cNvPr>
          <p:cNvSpPr/>
          <p:nvPr/>
        </p:nvSpPr>
        <p:spPr>
          <a:xfrm>
            <a:off x="2402892" y="737598"/>
            <a:ext cx="9263730" cy="5749128"/>
          </a:xfrm>
          <a:prstGeom prst="roundRect">
            <a:avLst>
              <a:gd name="adj" fmla="val 4518"/>
            </a:avLst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1</a:t>
            </a: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82DD4E-B78A-3B24-24F3-7F79860CC85C}"/>
              </a:ext>
            </a:extLst>
          </p:cNvPr>
          <p:cNvGrpSpPr/>
          <p:nvPr/>
        </p:nvGrpSpPr>
        <p:grpSpPr>
          <a:xfrm>
            <a:off x="1100275" y="6858000"/>
            <a:ext cx="11091725" cy="1367413"/>
            <a:chOff x="1100275" y="3732902"/>
            <a:chExt cx="11091725" cy="13674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1F9B2A7-A4D2-7A12-99AB-02367D8C13EB}"/>
                </a:ext>
              </a:extLst>
            </p:cNvPr>
            <p:cNvSpPr/>
            <p:nvPr/>
          </p:nvSpPr>
          <p:spPr>
            <a:xfrm>
              <a:off x="1100275" y="3732902"/>
              <a:ext cx="11091725" cy="1367413"/>
            </a:xfrm>
            <a:prstGeom prst="rect">
              <a:avLst/>
            </a:prstGeom>
            <a:solidFill>
              <a:srgbClr val="272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A38E7B-A234-950A-E0F6-EA63C51BD9CC}"/>
                </a:ext>
              </a:extLst>
            </p:cNvPr>
            <p:cNvSpPr txBox="1"/>
            <p:nvPr/>
          </p:nvSpPr>
          <p:spPr>
            <a:xfrm>
              <a:off x="1398725" y="3908776"/>
              <a:ext cx="8323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</a:t>
              </a:r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MODEL</a:t>
              </a:r>
              <a:endParaRPr lang="en-US" sz="3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4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7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0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3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2EE90F03-C0B9-3303-8859-B9813C2D8D09}"/>
              </a:ext>
            </a:extLst>
          </p:cNvPr>
          <p:cNvSpPr/>
          <p:nvPr/>
        </p:nvSpPr>
        <p:spPr>
          <a:xfrm>
            <a:off x="1625652" y="2932622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Single gear">
            <a:hlinkClick r:id="rId16" action="ppaction://hlinksldjump"/>
            <a:extLst>
              <a:ext uri="{FF2B5EF4-FFF2-40B4-BE49-F238E27FC236}">
                <a16:creationId xmlns:a16="http://schemas.microsoft.com/office/drawing/2014/main" id="{E5A65178-D25D-AAAF-B80D-4BC1FA6AC5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54252" y="3161222"/>
            <a:ext cx="1097280" cy="1097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59A62F-E26B-2F25-12E3-00CFB2F81347}"/>
              </a:ext>
            </a:extLst>
          </p:cNvPr>
          <p:cNvSpPr txBox="1"/>
          <p:nvPr/>
        </p:nvSpPr>
        <p:spPr>
          <a:xfrm>
            <a:off x="3400514" y="1873085"/>
            <a:ext cx="78897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illo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distinctio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enim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modi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optio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porro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soluta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corrupti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minus non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quae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In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asperiores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vel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libero sed quasi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nesciunt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totam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consequatur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impedit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consequuntur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Qui minus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deleniti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qui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possimus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nulla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minus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galisum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earum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cum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unde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</a:p>
          <a:p>
            <a:pPr algn="just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magnam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dolor sed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aliquam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facilis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fugit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cumque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Id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aperiam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magnam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qui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architecto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non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sequi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facilis ad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itaque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velit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galisum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pariatur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distinctio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autem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perspiciatis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nisi qui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cupiditate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quisquam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explicabo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Eos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enim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quibusdam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quas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possimus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33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placeat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earum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inventore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alias 33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unde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sunt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vero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nemo labore.</a:t>
            </a:r>
          </a:p>
        </p:txBody>
      </p:sp>
      <p:pic>
        <p:nvPicPr>
          <p:cNvPr id="15" name="Graphic 14">
            <a:hlinkClick r:id="rId19" action="ppaction://hlinksldjump"/>
            <a:extLst>
              <a:ext uri="{FF2B5EF4-FFF2-40B4-BE49-F238E27FC236}">
                <a16:creationId xmlns:a16="http://schemas.microsoft.com/office/drawing/2014/main" id="{49DD02D2-EFAD-D739-7679-314EC39AC7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159618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CBE266F0-42F0-5FE5-45D4-378B115B4AB5}"/>
              </a:ext>
            </a:extLst>
          </p:cNvPr>
          <p:cNvSpPr/>
          <p:nvPr/>
        </p:nvSpPr>
        <p:spPr>
          <a:xfrm>
            <a:off x="8871496" y="1785192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FD3BE65-5CC8-2BC2-0433-41E2B3BD7D77}"/>
              </a:ext>
            </a:extLst>
          </p:cNvPr>
          <p:cNvSpPr/>
          <p:nvPr/>
        </p:nvSpPr>
        <p:spPr>
          <a:xfrm>
            <a:off x="8775644" y="930917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3</a:t>
            </a:r>
          </a:p>
        </p:txBody>
      </p:sp>
      <p:sp>
        <p:nvSpPr>
          <p:cNvPr id="27" name="Oval 26">
            <a:hlinkClick r:id="rId4" action="ppaction://hlinksldjump"/>
            <a:extLst>
              <a:ext uri="{FF2B5EF4-FFF2-40B4-BE49-F238E27FC236}">
                <a16:creationId xmlns:a16="http://schemas.microsoft.com/office/drawing/2014/main" id="{B3A73708-E44F-CF26-6293-15A48A86DE8C}"/>
              </a:ext>
            </a:extLst>
          </p:cNvPr>
          <p:cNvSpPr/>
          <p:nvPr/>
        </p:nvSpPr>
        <p:spPr>
          <a:xfrm>
            <a:off x="5433334" y="557639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95074C6-869F-BCE5-5E08-AD69C63076B0}"/>
              </a:ext>
            </a:extLst>
          </p:cNvPr>
          <p:cNvSpPr/>
          <p:nvPr/>
        </p:nvSpPr>
        <p:spPr>
          <a:xfrm>
            <a:off x="5260895" y="2295208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359A1E-4909-477B-8D32-F8B0E5C85515}"/>
              </a:ext>
            </a:extLst>
          </p:cNvPr>
          <p:cNvSpPr/>
          <p:nvPr/>
        </p:nvSpPr>
        <p:spPr>
          <a:xfrm>
            <a:off x="2022983" y="1794347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C1BFCC-5690-91F6-D4EA-3F14AC66546C}"/>
              </a:ext>
            </a:extLst>
          </p:cNvPr>
          <p:cNvSpPr/>
          <p:nvPr/>
        </p:nvSpPr>
        <p:spPr>
          <a:xfrm>
            <a:off x="1853199" y="958531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82DD4E-B78A-3B24-24F3-7F79860CC85C}"/>
              </a:ext>
            </a:extLst>
          </p:cNvPr>
          <p:cNvGrpSpPr/>
          <p:nvPr/>
        </p:nvGrpSpPr>
        <p:grpSpPr>
          <a:xfrm>
            <a:off x="1100275" y="3732902"/>
            <a:ext cx="11091725" cy="1367413"/>
            <a:chOff x="1100275" y="3732902"/>
            <a:chExt cx="11091725" cy="13674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1F9B2A7-A4D2-7A12-99AB-02367D8C13EB}"/>
                </a:ext>
              </a:extLst>
            </p:cNvPr>
            <p:cNvSpPr/>
            <p:nvPr/>
          </p:nvSpPr>
          <p:spPr>
            <a:xfrm>
              <a:off x="1100275" y="3732902"/>
              <a:ext cx="11091725" cy="1367413"/>
            </a:xfrm>
            <a:prstGeom prst="rect">
              <a:avLst/>
            </a:prstGeom>
            <a:solidFill>
              <a:srgbClr val="272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A38E7B-A234-950A-E0F6-EA63C51BD9CC}"/>
                </a:ext>
              </a:extLst>
            </p:cNvPr>
            <p:cNvSpPr txBox="1"/>
            <p:nvPr/>
          </p:nvSpPr>
          <p:spPr>
            <a:xfrm>
              <a:off x="1398725" y="3908776"/>
              <a:ext cx="8323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</a:t>
              </a:r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MODEL</a:t>
              </a:r>
              <a:endParaRPr lang="en-US" sz="3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5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8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1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C49DD3-2124-B367-6E35-01FF3C81F1DF}"/>
              </a:ext>
            </a:extLst>
          </p:cNvPr>
          <p:cNvCxnSpPr>
            <a:cxnSpLocks/>
          </p:cNvCxnSpPr>
          <p:nvPr/>
        </p:nvCxnSpPr>
        <p:spPr>
          <a:xfrm flipV="1">
            <a:off x="3524250" y="1334879"/>
            <a:ext cx="2683669" cy="915402"/>
          </a:xfrm>
          <a:prstGeom prst="line">
            <a:avLst/>
          </a:prstGeom>
          <a:ln w="666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AF77E289-07FC-389A-F25F-D8059ECBA6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51583" y="2022947"/>
            <a:ext cx="1097280" cy="109728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0DC513-4208-525D-AC30-51A5C4093386}"/>
              </a:ext>
            </a:extLst>
          </p:cNvPr>
          <p:cNvCxnSpPr>
            <a:cxnSpLocks/>
          </p:cNvCxnSpPr>
          <p:nvPr/>
        </p:nvCxnSpPr>
        <p:spPr>
          <a:xfrm>
            <a:off x="6231731" y="1334879"/>
            <a:ext cx="3417005" cy="1227553"/>
          </a:xfrm>
          <a:prstGeom prst="line">
            <a:avLst/>
          </a:prstGeom>
          <a:ln w="666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Single gear">
            <a:hlinkClick r:id="rId4" action="ppaction://hlinksldjump"/>
            <a:extLst>
              <a:ext uri="{FF2B5EF4-FFF2-40B4-BE49-F238E27FC236}">
                <a16:creationId xmlns:a16="http://schemas.microsoft.com/office/drawing/2014/main" id="{E445AE4C-194A-3D28-5A31-A9489DFD9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61934" y="786239"/>
            <a:ext cx="1097280" cy="1097280"/>
          </a:xfrm>
          <a:prstGeom prst="rect">
            <a:avLst/>
          </a:prstGeom>
        </p:spPr>
      </p:pic>
      <p:pic>
        <p:nvPicPr>
          <p:cNvPr id="37" name="Graphic 36" descr="Single gear">
            <a:extLst>
              <a:ext uri="{FF2B5EF4-FFF2-40B4-BE49-F238E27FC236}">
                <a16:creationId xmlns:a16="http://schemas.microsoft.com/office/drawing/2014/main" id="{9017BACD-F204-5E57-0BA9-D8EB855F0F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00096" y="2013792"/>
            <a:ext cx="1097280" cy="1097280"/>
          </a:xfrm>
          <a:prstGeom prst="rect">
            <a:avLst/>
          </a:prstGeom>
        </p:spPr>
      </p:pic>
      <p:pic>
        <p:nvPicPr>
          <p:cNvPr id="22" name="Graphic 21">
            <a:hlinkClick r:id="rId20" action="ppaction://hlinksldjump"/>
            <a:extLst>
              <a:ext uri="{FF2B5EF4-FFF2-40B4-BE49-F238E27FC236}">
                <a16:creationId xmlns:a16="http://schemas.microsoft.com/office/drawing/2014/main" id="{E1CEC184-F11B-7B47-51FE-8D7B0359E3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207648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5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001392F-0C94-1BE3-35F6-BC077DB8400F}"/>
              </a:ext>
            </a:extLst>
          </p:cNvPr>
          <p:cNvSpPr/>
          <p:nvPr/>
        </p:nvSpPr>
        <p:spPr>
          <a:xfrm>
            <a:off x="5003800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BFA59AF9-C9FD-06F6-B12B-FE64AA407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3664" y="2189953"/>
            <a:ext cx="731520" cy="731520"/>
          </a:xfrm>
          <a:prstGeom prst="rect">
            <a:avLst/>
          </a:prstGeom>
        </p:spPr>
      </p:pic>
      <p:pic>
        <p:nvPicPr>
          <p:cNvPr id="30" name="Graphic 29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0998C475-3915-3B08-DA97-6E2F3CEAB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93664" y="3934155"/>
            <a:ext cx="731520" cy="731520"/>
          </a:xfrm>
          <a:prstGeom prst="rect">
            <a:avLst/>
          </a:prstGeom>
        </p:spPr>
      </p:pic>
      <p:pic>
        <p:nvPicPr>
          <p:cNvPr id="35" name="Graphic 34">
            <a:hlinkClick r:id="rId9" action="ppaction://hlinksldjump"/>
            <a:extLst>
              <a:ext uri="{FF2B5EF4-FFF2-40B4-BE49-F238E27FC236}">
                <a16:creationId xmlns:a16="http://schemas.microsoft.com/office/drawing/2014/main" id="{3FA7BC7D-C2A2-B534-4426-09982DF2B7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09540" y="565157"/>
            <a:ext cx="731520" cy="731520"/>
          </a:xfrm>
          <a:prstGeom prst="rect">
            <a:avLst/>
          </a:prstGeom>
        </p:spPr>
      </p:pic>
      <p:pic>
        <p:nvPicPr>
          <p:cNvPr id="18" name="Graphic 17">
            <a:hlinkClick r:id="rId12" action="ppaction://hlinksldjump"/>
            <a:extLst>
              <a:ext uri="{FF2B5EF4-FFF2-40B4-BE49-F238E27FC236}">
                <a16:creationId xmlns:a16="http://schemas.microsoft.com/office/drawing/2014/main" id="{14774B08-F877-30C3-1983-4575D0E528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5209540" y="5561323"/>
            <a:ext cx="731520" cy="7315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2B90E-C82A-A0EA-A877-81952AB9D1E7}"/>
              </a:ext>
            </a:extLst>
          </p:cNvPr>
          <p:cNvSpPr/>
          <p:nvPr/>
        </p:nvSpPr>
        <p:spPr>
          <a:xfrm>
            <a:off x="0" y="0"/>
            <a:ext cx="5003800" cy="6858000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199EC1-E70D-8529-EDF3-67582CD9B62C}"/>
              </a:ext>
            </a:extLst>
          </p:cNvPr>
          <p:cNvGrpSpPr/>
          <p:nvPr/>
        </p:nvGrpSpPr>
        <p:grpSpPr>
          <a:xfrm>
            <a:off x="177800" y="2039141"/>
            <a:ext cx="4826000" cy="2023259"/>
            <a:chOff x="177800" y="1920789"/>
            <a:chExt cx="4826000" cy="20232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BC480D-C055-C817-4D53-E2321C2833A8}"/>
                </a:ext>
              </a:extLst>
            </p:cNvPr>
            <p:cNvSpPr txBox="1"/>
            <p:nvPr/>
          </p:nvSpPr>
          <p:spPr>
            <a:xfrm>
              <a:off x="177800" y="1920789"/>
              <a:ext cx="48260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</a:t>
              </a:r>
              <a:r>
                <a:rPr lang="en-US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3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B5251C-381B-86F1-7634-58D6F3FA5E9C}"/>
                </a:ext>
              </a:extLst>
            </p:cNvPr>
            <p:cNvSpPr txBox="1"/>
            <p:nvPr/>
          </p:nvSpPr>
          <p:spPr>
            <a:xfrm>
              <a:off x="177800" y="3559327"/>
              <a:ext cx="48260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spc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SAMPLE DESIGN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B10113-116B-BB0E-9679-4C6EB15B8F87}"/>
              </a:ext>
            </a:extLst>
          </p:cNvPr>
          <p:cNvSpPr/>
          <p:nvPr/>
        </p:nvSpPr>
        <p:spPr>
          <a:xfrm>
            <a:off x="0" y="4315009"/>
            <a:ext cx="470535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267B12-7406-B059-383D-278F73B5E26B}"/>
              </a:ext>
            </a:extLst>
          </p:cNvPr>
          <p:cNvSpPr txBox="1"/>
          <p:nvPr/>
        </p:nvSpPr>
        <p:spPr>
          <a:xfrm>
            <a:off x="177800" y="4668047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Designed by: Josiah B. Viernes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Graphic 16" descr="Home">
            <a:hlinkClick r:id="rId15" action="ppaction://hlinksldjump"/>
            <a:extLst>
              <a:ext uri="{FF2B5EF4-FFF2-40B4-BE49-F238E27FC236}">
                <a16:creationId xmlns:a16="http://schemas.microsoft.com/office/drawing/2014/main" id="{BFFC6A45-6B98-4B09-DC3B-0A8B4D42EB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58404" y="31561"/>
            <a:ext cx="533596" cy="5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2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283E37-CD7C-E94E-950E-2A5D133E5FD8}"/>
              </a:ext>
            </a:extLst>
          </p:cNvPr>
          <p:cNvSpPr/>
          <p:nvPr/>
        </p:nvSpPr>
        <p:spPr>
          <a:xfrm>
            <a:off x="2395532" y="561724"/>
            <a:ext cx="9262872" cy="5751576"/>
          </a:xfrm>
          <a:prstGeom prst="roundRect">
            <a:avLst>
              <a:gd name="adj" fmla="val 4533"/>
            </a:avLst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2</a:t>
            </a: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82DD4E-B78A-3B24-24F3-7F79860CC85C}"/>
              </a:ext>
            </a:extLst>
          </p:cNvPr>
          <p:cNvGrpSpPr/>
          <p:nvPr/>
        </p:nvGrpSpPr>
        <p:grpSpPr>
          <a:xfrm>
            <a:off x="1100275" y="6858000"/>
            <a:ext cx="11091725" cy="1367413"/>
            <a:chOff x="1100275" y="3732902"/>
            <a:chExt cx="11091725" cy="13674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1F9B2A7-A4D2-7A12-99AB-02367D8C13EB}"/>
                </a:ext>
              </a:extLst>
            </p:cNvPr>
            <p:cNvSpPr/>
            <p:nvPr/>
          </p:nvSpPr>
          <p:spPr>
            <a:xfrm>
              <a:off x="1100275" y="3732902"/>
              <a:ext cx="11091725" cy="1367413"/>
            </a:xfrm>
            <a:prstGeom prst="rect">
              <a:avLst/>
            </a:prstGeom>
            <a:solidFill>
              <a:srgbClr val="272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A38E7B-A234-950A-E0F6-EA63C51BD9CC}"/>
                </a:ext>
              </a:extLst>
            </p:cNvPr>
            <p:cNvSpPr txBox="1"/>
            <p:nvPr/>
          </p:nvSpPr>
          <p:spPr>
            <a:xfrm>
              <a:off x="1398725" y="3908776"/>
              <a:ext cx="8323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</a:t>
              </a:r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MODEL</a:t>
              </a:r>
              <a:endParaRPr lang="en-US" sz="3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4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7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0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3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sp>
        <p:nvSpPr>
          <p:cNvPr id="15" name="Oval 14">
            <a:hlinkClick r:id="rId16" action="ppaction://hlinksldjump"/>
            <a:extLst>
              <a:ext uri="{FF2B5EF4-FFF2-40B4-BE49-F238E27FC236}">
                <a16:creationId xmlns:a16="http://schemas.microsoft.com/office/drawing/2014/main" id="{13929F3F-7CB9-17A3-A2A0-47D53531FF4E}"/>
              </a:ext>
            </a:extLst>
          </p:cNvPr>
          <p:cNvSpPr/>
          <p:nvPr/>
        </p:nvSpPr>
        <p:spPr>
          <a:xfrm>
            <a:off x="1618292" y="2594617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Single gear">
            <a:hlinkClick r:id="rId16" action="ppaction://hlinksldjump"/>
            <a:extLst>
              <a:ext uri="{FF2B5EF4-FFF2-40B4-BE49-F238E27FC236}">
                <a16:creationId xmlns:a16="http://schemas.microsoft.com/office/drawing/2014/main" id="{871B82E4-0182-A306-DF94-397E047AA9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14282" y="2826715"/>
            <a:ext cx="1097280" cy="1097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680A4C-9423-5A62-3ECE-AA84C303E49F}"/>
              </a:ext>
            </a:extLst>
          </p:cNvPr>
          <p:cNvSpPr txBox="1"/>
          <p:nvPr/>
        </p:nvSpPr>
        <p:spPr>
          <a:xfrm>
            <a:off x="3368762" y="1679766"/>
            <a:ext cx="78897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illo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distinctio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enim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modi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optio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porro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soluta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corrupti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minus non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quae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In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asperiores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vel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libero sed quasi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nesciunt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totam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consequatur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impedit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consequuntur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Qui minus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deleniti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qui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possimus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nulla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minus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galisum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earum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cum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unde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</a:p>
          <a:p>
            <a:pPr algn="just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magnam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dolor sed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aliquam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facilis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fugit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cumque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Id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aperiam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magnam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qui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architecto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non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sequi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facilis ad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itaque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velit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galisum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pariatur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distinctio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autem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perspiciatis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nisi qui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cupiditate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quisquam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explicabo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Eos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enim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quibusdam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quas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possimus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33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placeat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earum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inventore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alias 33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unde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sunt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vero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nemo labore.</a:t>
            </a:r>
          </a:p>
        </p:txBody>
      </p:sp>
      <p:pic>
        <p:nvPicPr>
          <p:cNvPr id="19" name="Graphic 18">
            <a:hlinkClick r:id="rId19" action="ppaction://hlinksldjump"/>
            <a:extLst>
              <a:ext uri="{FF2B5EF4-FFF2-40B4-BE49-F238E27FC236}">
                <a16:creationId xmlns:a16="http://schemas.microsoft.com/office/drawing/2014/main" id="{963AE912-5ACA-40DD-7796-F8958E4701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178891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hlinkClick r:id="rId4" action="ppaction://hlinksldjump"/>
            <a:extLst>
              <a:ext uri="{FF2B5EF4-FFF2-40B4-BE49-F238E27FC236}">
                <a16:creationId xmlns:a16="http://schemas.microsoft.com/office/drawing/2014/main" id="{CBE266F0-42F0-5FE5-45D4-378B115B4AB5}"/>
              </a:ext>
            </a:extLst>
          </p:cNvPr>
          <p:cNvSpPr/>
          <p:nvPr/>
        </p:nvSpPr>
        <p:spPr>
          <a:xfrm>
            <a:off x="8871496" y="1785192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FD3BE65-5CC8-2BC2-0433-41E2B3BD7D77}"/>
              </a:ext>
            </a:extLst>
          </p:cNvPr>
          <p:cNvSpPr/>
          <p:nvPr/>
        </p:nvSpPr>
        <p:spPr>
          <a:xfrm>
            <a:off x="8775644" y="930917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3</a:t>
            </a:r>
          </a:p>
        </p:txBody>
      </p:sp>
      <p:sp>
        <p:nvSpPr>
          <p:cNvPr id="27" name="Oval 26">
            <a:hlinkClick r:id="rId5" action="ppaction://hlinksldjump"/>
            <a:extLst>
              <a:ext uri="{FF2B5EF4-FFF2-40B4-BE49-F238E27FC236}">
                <a16:creationId xmlns:a16="http://schemas.microsoft.com/office/drawing/2014/main" id="{B3A73708-E44F-CF26-6293-15A48A86DE8C}"/>
              </a:ext>
            </a:extLst>
          </p:cNvPr>
          <p:cNvSpPr/>
          <p:nvPr/>
        </p:nvSpPr>
        <p:spPr>
          <a:xfrm>
            <a:off x="5433334" y="557639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95074C6-869F-BCE5-5E08-AD69C63076B0}"/>
              </a:ext>
            </a:extLst>
          </p:cNvPr>
          <p:cNvSpPr/>
          <p:nvPr/>
        </p:nvSpPr>
        <p:spPr>
          <a:xfrm>
            <a:off x="5260895" y="2295208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359A1E-4909-477B-8D32-F8B0E5C85515}"/>
              </a:ext>
            </a:extLst>
          </p:cNvPr>
          <p:cNvSpPr/>
          <p:nvPr/>
        </p:nvSpPr>
        <p:spPr>
          <a:xfrm>
            <a:off x="2022983" y="1794347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C1BFCC-5690-91F6-D4EA-3F14AC66546C}"/>
              </a:ext>
            </a:extLst>
          </p:cNvPr>
          <p:cNvSpPr/>
          <p:nvPr/>
        </p:nvSpPr>
        <p:spPr>
          <a:xfrm>
            <a:off x="1853199" y="958531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82DD4E-B78A-3B24-24F3-7F79860CC85C}"/>
              </a:ext>
            </a:extLst>
          </p:cNvPr>
          <p:cNvGrpSpPr/>
          <p:nvPr/>
        </p:nvGrpSpPr>
        <p:grpSpPr>
          <a:xfrm>
            <a:off x="1100275" y="3732902"/>
            <a:ext cx="11091725" cy="1367413"/>
            <a:chOff x="1100275" y="3732902"/>
            <a:chExt cx="11091725" cy="13674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1F9B2A7-A4D2-7A12-99AB-02367D8C13EB}"/>
                </a:ext>
              </a:extLst>
            </p:cNvPr>
            <p:cNvSpPr/>
            <p:nvPr/>
          </p:nvSpPr>
          <p:spPr>
            <a:xfrm>
              <a:off x="1100275" y="3732902"/>
              <a:ext cx="11091725" cy="1367413"/>
            </a:xfrm>
            <a:prstGeom prst="rect">
              <a:avLst/>
            </a:prstGeom>
            <a:solidFill>
              <a:srgbClr val="272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A38E7B-A234-950A-E0F6-EA63C51BD9CC}"/>
                </a:ext>
              </a:extLst>
            </p:cNvPr>
            <p:cNvSpPr txBox="1"/>
            <p:nvPr/>
          </p:nvSpPr>
          <p:spPr>
            <a:xfrm>
              <a:off x="1398725" y="3908776"/>
              <a:ext cx="8323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</a:t>
              </a:r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MODEL</a:t>
              </a:r>
              <a:endParaRPr lang="en-US" sz="3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6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9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2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5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C49DD3-2124-B367-6E35-01FF3C81F1DF}"/>
              </a:ext>
            </a:extLst>
          </p:cNvPr>
          <p:cNvCxnSpPr>
            <a:cxnSpLocks/>
          </p:cNvCxnSpPr>
          <p:nvPr/>
        </p:nvCxnSpPr>
        <p:spPr>
          <a:xfrm flipV="1">
            <a:off x="3524250" y="1334879"/>
            <a:ext cx="2683669" cy="915402"/>
          </a:xfrm>
          <a:prstGeom prst="line">
            <a:avLst/>
          </a:prstGeom>
          <a:ln w="666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Single gear">
            <a:hlinkClick r:id="rId18" action="ppaction://hlinksldjump"/>
            <a:extLst>
              <a:ext uri="{FF2B5EF4-FFF2-40B4-BE49-F238E27FC236}">
                <a16:creationId xmlns:a16="http://schemas.microsoft.com/office/drawing/2014/main" id="{AF77E289-07FC-389A-F25F-D8059ECBA6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51583" y="2022947"/>
            <a:ext cx="1097280" cy="109728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0DC513-4208-525D-AC30-51A5C4093386}"/>
              </a:ext>
            </a:extLst>
          </p:cNvPr>
          <p:cNvCxnSpPr>
            <a:cxnSpLocks/>
          </p:cNvCxnSpPr>
          <p:nvPr/>
        </p:nvCxnSpPr>
        <p:spPr>
          <a:xfrm>
            <a:off x="6231731" y="1334879"/>
            <a:ext cx="3417005" cy="1227553"/>
          </a:xfrm>
          <a:prstGeom prst="line">
            <a:avLst/>
          </a:prstGeom>
          <a:ln w="666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Single gear">
            <a:hlinkClick r:id="rId5" action="ppaction://hlinksldjump"/>
            <a:extLst>
              <a:ext uri="{FF2B5EF4-FFF2-40B4-BE49-F238E27FC236}">
                <a16:creationId xmlns:a16="http://schemas.microsoft.com/office/drawing/2014/main" id="{E445AE4C-194A-3D28-5A31-A9489DFD99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61934" y="786239"/>
            <a:ext cx="1097280" cy="1097280"/>
          </a:xfrm>
          <a:prstGeom prst="rect">
            <a:avLst/>
          </a:prstGeom>
        </p:spPr>
      </p:pic>
      <p:pic>
        <p:nvPicPr>
          <p:cNvPr id="37" name="Graphic 36" descr="Single gear">
            <a:hlinkClick r:id="rId4" action="ppaction://hlinksldjump"/>
            <a:extLst>
              <a:ext uri="{FF2B5EF4-FFF2-40B4-BE49-F238E27FC236}">
                <a16:creationId xmlns:a16="http://schemas.microsoft.com/office/drawing/2014/main" id="{9017BACD-F204-5E57-0BA9-D8EB855F0F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00096" y="2013792"/>
            <a:ext cx="1097280" cy="1097280"/>
          </a:xfrm>
          <a:prstGeom prst="rect">
            <a:avLst/>
          </a:prstGeom>
        </p:spPr>
      </p:pic>
      <p:pic>
        <p:nvPicPr>
          <p:cNvPr id="22" name="Graphic 21">
            <a:hlinkClick r:id="rId21" action="ppaction://hlinksldjump"/>
            <a:extLst>
              <a:ext uri="{FF2B5EF4-FFF2-40B4-BE49-F238E27FC236}">
                <a16:creationId xmlns:a16="http://schemas.microsoft.com/office/drawing/2014/main" id="{F650608A-317C-2D03-6B9C-1376D91BACD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207648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8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B9265A-5E48-1AF7-AE2C-76B25DAB57C9}"/>
              </a:ext>
            </a:extLst>
          </p:cNvPr>
          <p:cNvSpPr/>
          <p:nvPr/>
        </p:nvSpPr>
        <p:spPr>
          <a:xfrm>
            <a:off x="2395532" y="572498"/>
            <a:ext cx="9262872" cy="5751576"/>
          </a:xfrm>
          <a:prstGeom prst="roundRect">
            <a:avLst>
              <a:gd name="adj" fmla="val 6289"/>
            </a:avLst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3</a:t>
            </a: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en-US" sz="3200" b="1" dirty="0">
              <a:solidFill>
                <a:srgbClr val="33426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82DD4E-B78A-3B24-24F3-7F79860CC85C}"/>
              </a:ext>
            </a:extLst>
          </p:cNvPr>
          <p:cNvGrpSpPr/>
          <p:nvPr/>
        </p:nvGrpSpPr>
        <p:grpSpPr>
          <a:xfrm>
            <a:off x="1100275" y="6858000"/>
            <a:ext cx="11091725" cy="1367413"/>
            <a:chOff x="1100275" y="3732902"/>
            <a:chExt cx="11091725" cy="13674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1F9B2A7-A4D2-7A12-99AB-02367D8C13EB}"/>
                </a:ext>
              </a:extLst>
            </p:cNvPr>
            <p:cNvSpPr/>
            <p:nvPr/>
          </p:nvSpPr>
          <p:spPr>
            <a:xfrm>
              <a:off x="1100275" y="3732902"/>
              <a:ext cx="11091725" cy="1367413"/>
            </a:xfrm>
            <a:prstGeom prst="rect">
              <a:avLst/>
            </a:prstGeom>
            <a:solidFill>
              <a:srgbClr val="272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A38E7B-A234-950A-E0F6-EA63C51BD9CC}"/>
                </a:ext>
              </a:extLst>
            </p:cNvPr>
            <p:cNvSpPr txBox="1"/>
            <p:nvPr/>
          </p:nvSpPr>
          <p:spPr>
            <a:xfrm>
              <a:off x="1398725" y="3908776"/>
              <a:ext cx="8323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</a:t>
              </a:r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MODEL</a:t>
              </a:r>
              <a:endParaRPr lang="en-US" sz="3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4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7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32" name="Graphic 31">
            <a:hlinkClick r:id="rId10" action="ppaction://hlinksldjump"/>
            <a:extLst>
              <a:ext uri="{FF2B5EF4-FFF2-40B4-BE49-F238E27FC236}">
                <a16:creationId xmlns:a16="http://schemas.microsoft.com/office/drawing/2014/main" id="{5FA9E9E7-983F-8548-4DF8-E4D49DF28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94767" y="5561323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3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6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82B67C7-7C96-F300-0EF6-9D6D1AC40B2F}"/>
              </a:ext>
            </a:extLst>
          </p:cNvPr>
          <p:cNvSpPr/>
          <p:nvPr/>
        </p:nvSpPr>
        <p:spPr>
          <a:xfrm>
            <a:off x="1618292" y="2780222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0E5431E3-F7D6-9E78-6AC1-90423F37EC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46892" y="3008822"/>
            <a:ext cx="1097280" cy="10972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A0A2FD-553C-2E96-3D80-CF4314EC08D9}"/>
              </a:ext>
            </a:extLst>
          </p:cNvPr>
          <p:cNvSpPr txBox="1"/>
          <p:nvPr/>
        </p:nvSpPr>
        <p:spPr>
          <a:xfrm>
            <a:off x="3368762" y="1679766"/>
            <a:ext cx="78897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illo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distinctio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enim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modi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optio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porro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soluta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corrupti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minus non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quae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In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asperiores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vel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libero sed quasi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nesciunt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totam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consequatur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impedit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consequuntur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Qui minus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deleniti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qui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possimus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nulla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minus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galisum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earum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cum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unde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</a:p>
          <a:p>
            <a:pPr algn="just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magnam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dolor sed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aliquam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facilis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fugit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cumque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Id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aperiam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magnam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qui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architecto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non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sequi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facilis ad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itaque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velit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Et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galisum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pariatur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sed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distinctio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autem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perspiciatis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nisi qui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cupiditate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quisquam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explicabo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 Eos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enim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quibusdam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id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quas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possimus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33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placeat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earum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inventore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alias 33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unde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et sunt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vero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ut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nemo labore.</a:t>
            </a:r>
          </a:p>
        </p:txBody>
      </p:sp>
    </p:spTree>
    <p:extLst>
      <p:ext uri="{BB962C8B-B14F-4D97-AF65-F5344CB8AC3E}">
        <p14:creationId xmlns:p14="http://schemas.microsoft.com/office/powerpoint/2010/main" val="175714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hlinkClick r:id="rId4" action="ppaction://hlinksldjump"/>
            <a:extLst>
              <a:ext uri="{FF2B5EF4-FFF2-40B4-BE49-F238E27FC236}">
                <a16:creationId xmlns:a16="http://schemas.microsoft.com/office/drawing/2014/main" id="{CBE266F0-42F0-5FE5-45D4-378B115B4AB5}"/>
              </a:ext>
            </a:extLst>
          </p:cNvPr>
          <p:cNvSpPr/>
          <p:nvPr/>
        </p:nvSpPr>
        <p:spPr>
          <a:xfrm>
            <a:off x="8871496" y="1785192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FD3BE65-5CC8-2BC2-0433-41E2B3BD7D77}"/>
              </a:ext>
            </a:extLst>
          </p:cNvPr>
          <p:cNvSpPr/>
          <p:nvPr/>
        </p:nvSpPr>
        <p:spPr>
          <a:xfrm>
            <a:off x="8775644" y="930917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3</a:t>
            </a:r>
          </a:p>
        </p:txBody>
      </p:sp>
      <p:sp>
        <p:nvSpPr>
          <p:cNvPr id="27" name="Oval 26">
            <a:hlinkClick r:id="rId5" action="ppaction://hlinksldjump"/>
            <a:extLst>
              <a:ext uri="{FF2B5EF4-FFF2-40B4-BE49-F238E27FC236}">
                <a16:creationId xmlns:a16="http://schemas.microsoft.com/office/drawing/2014/main" id="{B3A73708-E44F-CF26-6293-15A48A86DE8C}"/>
              </a:ext>
            </a:extLst>
          </p:cNvPr>
          <p:cNvSpPr/>
          <p:nvPr/>
        </p:nvSpPr>
        <p:spPr>
          <a:xfrm>
            <a:off x="5433334" y="557639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95074C6-869F-BCE5-5E08-AD69C63076B0}"/>
              </a:ext>
            </a:extLst>
          </p:cNvPr>
          <p:cNvSpPr/>
          <p:nvPr/>
        </p:nvSpPr>
        <p:spPr>
          <a:xfrm>
            <a:off x="5260895" y="2295208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359A1E-4909-477B-8D32-F8B0E5C85515}"/>
              </a:ext>
            </a:extLst>
          </p:cNvPr>
          <p:cNvSpPr/>
          <p:nvPr/>
        </p:nvSpPr>
        <p:spPr>
          <a:xfrm>
            <a:off x="2022983" y="1794347"/>
            <a:ext cx="1554480" cy="1554480"/>
          </a:xfrm>
          <a:prstGeom prst="ellipse">
            <a:avLst/>
          </a:prstGeom>
          <a:solidFill>
            <a:srgbClr val="334265"/>
          </a:solidFill>
          <a:ln w="5715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FC1BFCC-5690-91F6-D4EA-3F14AC66546C}"/>
              </a:ext>
            </a:extLst>
          </p:cNvPr>
          <p:cNvSpPr/>
          <p:nvPr/>
        </p:nvSpPr>
        <p:spPr>
          <a:xfrm>
            <a:off x="1853199" y="958531"/>
            <a:ext cx="1894047" cy="56880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426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82DD4E-B78A-3B24-24F3-7F79860CC85C}"/>
              </a:ext>
            </a:extLst>
          </p:cNvPr>
          <p:cNvGrpSpPr/>
          <p:nvPr/>
        </p:nvGrpSpPr>
        <p:grpSpPr>
          <a:xfrm>
            <a:off x="1100275" y="3732902"/>
            <a:ext cx="11091725" cy="1367413"/>
            <a:chOff x="1100275" y="3732902"/>
            <a:chExt cx="11091725" cy="13674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1F9B2A7-A4D2-7A12-99AB-02367D8C13EB}"/>
                </a:ext>
              </a:extLst>
            </p:cNvPr>
            <p:cNvSpPr/>
            <p:nvPr/>
          </p:nvSpPr>
          <p:spPr>
            <a:xfrm>
              <a:off x="1100275" y="3732902"/>
              <a:ext cx="11091725" cy="1367413"/>
            </a:xfrm>
            <a:prstGeom prst="rect">
              <a:avLst/>
            </a:prstGeom>
            <a:solidFill>
              <a:srgbClr val="272F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A38E7B-A234-950A-E0F6-EA63C51BD9CC}"/>
                </a:ext>
              </a:extLst>
            </p:cNvPr>
            <p:cNvSpPr txBox="1"/>
            <p:nvPr/>
          </p:nvSpPr>
          <p:spPr>
            <a:xfrm>
              <a:off x="1398725" y="3908776"/>
              <a:ext cx="83239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4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 </a:t>
              </a:r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MODEL</a:t>
              </a:r>
              <a:endParaRPr lang="en-US" sz="3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6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9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32" name="Graphic 31">
            <a:hlinkClick r:id="rId12" action="ppaction://hlinksldjump"/>
            <a:extLst>
              <a:ext uri="{FF2B5EF4-FFF2-40B4-BE49-F238E27FC236}">
                <a16:creationId xmlns:a16="http://schemas.microsoft.com/office/drawing/2014/main" id="{5FA9E9E7-983F-8548-4DF8-E4D49DF28C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94767" y="5561323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5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8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C49DD3-2124-B367-6E35-01FF3C81F1DF}"/>
              </a:ext>
            </a:extLst>
          </p:cNvPr>
          <p:cNvCxnSpPr>
            <a:cxnSpLocks/>
          </p:cNvCxnSpPr>
          <p:nvPr/>
        </p:nvCxnSpPr>
        <p:spPr>
          <a:xfrm flipV="1">
            <a:off x="3524250" y="1334879"/>
            <a:ext cx="2683669" cy="915402"/>
          </a:xfrm>
          <a:prstGeom prst="line">
            <a:avLst/>
          </a:prstGeom>
          <a:ln w="666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AF77E289-07FC-389A-F25F-D8059ECBA68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51583" y="2022947"/>
            <a:ext cx="1097280" cy="109728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0DC513-4208-525D-AC30-51A5C4093386}"/>
              </a:ext>
            </a:extLst>
          </p:cNvPr>
          <p:cNvCxnSpPr>
            <a:cxnSpLocks/>
          </p:cNvCxnSpPr>
          <p:nvPr/>
        </p:nvCxnSpPr>
        <p:spPr>
          <a:xfrm>
            <a:off x="6231731" y="1334879"/>
            <a:ext cx="3417005" cy="1227553"/>
          </a:xfrm>
          <a:prstGeom prst="line">
            <a:avLst/>
          </a:prstGeom>
          <a:ln w="666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Single gear">
            <a:hlinkClick r:id="rId5" action="ppaction://hlinksldjump"/>
            <a:extLst>
              <a:ext uri="{FF2B5EF4-FFF2-40B4-BE49-F238E27FC236}">
                <a16:creationId xmlns:a16="http://schemas.microsoft.com/office/drawing/2014/main" id="{E445AE4C-194A-3D28-5A31-A9489DFD99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61934" y="786239"/>
            <a:ext cx="1097280" cy="1097280"/>
          </a:xfrm>
          <a:prstGeom prst="rect">
            <a:avLst/>
          </a:prstGeom>
        </p:spPr>
      </p:pic>
      <p:pic>
        <p:nvPicPr>
          <p:cNvPr id="37" name="Graphic 36" descr="Single gear">
            <a:hlinkClick r:id="rId4" action="ppaction://hlinksldjump"/>
            <a:extLst>
              <a:ext uri="{FF2B5EF4-FFF2-40B4-BE49-F238E27FC236}">
                <a16:creationId xmlns:a16="http://schemas.microsoft.com/office/drawing/2014/main" id="{9017BACD-F204-5E57-0BA9-D8EB855F0F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00096" y="2013792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2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FA9E9E7-983F-8548-4DF8-E4D49DF28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94767" y="5561323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1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pic>
        <p:nvPicPr>
          <p:cNvPr id="6" name="Picture 5">
            <a:hlinkClick r:id="rId17" action="ppaction://hlinksldjump"/>
            <a:extLst>
              <a:ext uri="{FF2B5EF4-FFF2-40B4-BE49-F238E27FC236}">
                <a16:creationId xmlns:a16="http://schemas.microsoft.com/office/drawing/2014/main" id="{4BBE31D6-C635-F2E2-E92E-008558834D4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9"/>
          <a:stretch/>
        </p:blipFill>
        <p:spPr>
          <a:xfrm>
            <a:off x="1845896" y="973033"/>
            <a:ext cx="2166815" cy="213221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9" name="Picture 8">
            <a:hlinkClick r:id="rId19" action="ppaction://hlinksldjump"/>
            <a:extLst>
              <a:ext uri="{FF2B5EF4-FFF2-40B4-BE49-F238E27FC236}">
                <a16:creationId xmlns:a16="http://schemas.microsoft.com/office/drawing/2014/main" id="{B59E5DBB-C3B9-6AA8-C138-0842DEBC501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1" t="11568" r="1688" b="29196"/>
          <a:stretch/>
        </p:blipFill>
        <p:spPr>
          <a:xfrm>
            <a:off x="4100878" y="3677679"/>
            <a:ext cx="2161217" cy="217445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8" name="Picture 37">
            <a:hlinkClick r:id="rId21" action="ppaction://hlinksldjump"/>
            <a:extLst>
              <a:ext uri="{FF2B5EF4-FFF2-40B4-BE49-F238E27FC236}">
                <a16:creationId xmlns:a16="http://schemas.microsoft.com/office/drawing/2014/main" id="{A70C8C8B-5134-F9A5-7EC0-395649A1C50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-456" r="28100" b="456"/>
          <a:stretch/>
        </p:blipFill>
        <p:spPr>
          <a:xfrm>
            <a:off x="7095883" y="973033"/>
            <a:ext cx="2166815" cy="213221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40" name="Picture 39">
            <a:hlinkClick r:id="rId23" action="ppaction://hlinksldjump"/>
            <a:extLst>
              <a:ext uri="{FF2B5EF4-FFF2-40B4-BE49-F238E27FC236}">
                <a16:creationId xmlns:a16="http://schemas.microsoft.com/office/drawing/2014/main" id="{59EDB813-24F6-C581-FF5F-7784506478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0" r="16820"/>
          <a:stretch/>
        </p:blipFill>
        <p:spPr>
          <a:xfrm>
            <a:off x="9262698" y="3578447"/>
            <a:ext cx="2161217" cy="217445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BC0BBC-5B49-A4A8-337F-5178ACB1CE79}"/>
              </a:ext>
            </a:extLst>
          </p:cNvPr>
          <p:cNvSpPr/>
          <p:nvPr/>
        </p:nvSpPr>
        <p:spPr>
          <a:xfrm>
            <a:off x="1626348" y="2607891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HOWARD BOB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3828DA-DF36-4418-26AE-F55971D713F7}"/>
              </a:ext>
            </a:extLst>
          </p:cNvPr>
          <p:cNvSpPr/>
          <p:nvPr/>
        </p:nvSpPr>
        <p:spPr>
          <a:xfrm>
            <a:off x="3878533" y="5312537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MARIE ANNE SMITH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A3F8E51-63F3-45F4-0347-2683DDE3F0C9}"/>
              </a:ext>
            </a:extLst>
          </p:cNvPr>
          <p:cNvSpPr/>
          <p:nvPr/>
        </p:nvSpPr>
        <p:spPr>
          <a:xfrm>
            <a:off x="6876336" y="2577262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ROBERTO GARCIA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A5E0EB-1AA8-5B40-F86B-01AD4B4CE086}"/>
              </a:ext>
            </a:extLst>
          </p:cNvPr>
          <p:cNvSpPr/>
          <p:nvPr/>
        </p:nvSpPr>
        <p:spPr>
          <a:xfrm>
            <a:off x="9040352" y="5312537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HANNAH WILSON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88EDD83-AF6E-F3D3-9ECD-5DFD88E2AA5D}"/>
              </a:ext>
            </a:extLst>
          </p:cNvPr>
          <p:cNvSpPr/>
          <p:nvPr/>
        </p:nvSpPr>
        <p:spPr>
          <a:xfrm>
            <a:off x="-5014773" y="0"/>
            <a:ext cx="5003800" cy="6858000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82807A1-5BB3-B625-E704-2B192A764BEB}"/>
              </a:ext>
            </a:extLst>
          </p:cNvPr>
          <p:cNvGrpSpPr/>
          <p:nvPr/>
        </p:nvGrpSpPr>
        <p:grpSpPr>
          <a:xfrm>
            <a:off x="-4836973" y="2039141"/>
            <a:ext cx="4826000" cy="2023259"/>
            <a:chOff x="177800" y="1920789"/>
            <a:chExt cx="4826000" cy="202325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844056-41A9-6AB6-DDDF-C48877793CEB}"/>
                </a:ext>
              </a:extLst>
            </p:cNvPr>
            <p:cNvSpPr txBox="1"/>
            <p:nvPr/>
          </p:nvSpPr>
          <p:spPr>
            <a:xfrm>
              <a:off x="177800" y="1920789"/>
              <a:ext cx="48260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</a:t>
              </a:r>
              <a:r>
                <a:rPr lang="en-US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3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PRESENTATION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26A242-82B8-B09B-B445-E0E0942597FA}"/>
                </a:ext>
              </a:extLst>
            </p:cNvPr>
            <p:cNvSpPr txBox="1"/>
            <p:nvPr/>
          </p:nvSpPr>
          <p:spPr>
            <a:xfrm>
              <a:off x="177800" y="3559327"/>
              <a:ext cx="48260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spc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SAMPLE DESIGN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7850388-32C4-B022-1C87-0B93AB450D9E}"/>
              </a:ext>
            </a:extLst>
          </p:cNvPr>
          <p:cNvSpPr/>
          <p:nvPr/>
        </p:nvSpPr>
        <p:spPr>
          <a:xfrm>
            <a:off x="-5014773" y="4315009"/>
            <a:ext cx="470535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7716A2-15F3-697D-5899-4342D543EBE8}"/>
              </a:ext>
            </a:extLst>
          </p:cNvPr>
          <p:cNvSpPr txBox="1"/>
          <p:nvPr/>
        </p:nvSpPr>
        <p:spPr>
          <a:xfrm>
            <a:off x="-4836973" y="4668047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Designed by: Josiah B. Viernes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52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FA9E9E7-983F-8548-4DF8-E4D49DF28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94767" y="5561323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1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27777D-AC09-69F6-7B56-B22BEF2DA92C}"/>
              </a:ext>
            </a:extLst>
          </p:cNvPr>
          <p:cNvSpPr txBox="1"/>
          <p:nvPr/>
        </p:nvSpPr>
        <p:spPr>
          <a:xfrm>
            <a:off x="1553339" y="444891"/>
            <a:ext cx="482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HOWARD BOB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84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FA9E9E7-983F-8548-4DF8-E4D49DF28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94767" y="5561323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1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pic>
        <p:nvPicPr>
          <p:cNvPr id="6" name="Picture 5">
            <a:hlinkClick r:id="rId17" action="ppaction://hlinksldjump"/>
            <a:extLst>
              <a:ext uri="{FF2B5EF4-FFF2-40B4-BE49-F238E27FC236}">
                <a16:creationId xmlns:a16="http://schemas.microsoft.com/office/drawing/2014/main" id="{4BBE31D6-C635-F2E2-E92E-008558834D4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9"/>
          <a:stretch/>
        </p:blipFill>
        <p:spPr>
          <a:xfrm>
            <a:off x="1845896" y="973033"/>
            <a:ext cx="2166815" cy="213221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9" name="Picture 8">
            <a:hlinkClick r:id="rId19" action="ppaction://hlinksldjump"/>
            <a:extLst>
              <a:ext uri="{FF2B5EF4-FFF2-40B4-BE49-F238E27FC236}">
                <a16:creationId xmlns:a16="http://schemas.microsoft.com/office/drawing/2014/main" id="{B59E5DBB-C3B9-6AA8-C138-0842DEBC501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1" t="11568" r="1688" b="29196"/>
          <a:stretch/>
        </p:blipFill>
        <p:spPr>
          <a:xfrm>
            <a:off x="4100878" y="3677679"/>
            <a:ext cx="2161217" cy="217445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8" name="Picture 37">
            <a:hlinkClick r:id="rId21" action="ppaction://hlinksldjump"/>
            <a:extLst>
              <a:ext uri="{FF2B5EF4-FFF2-40B4-BE49-F238E27FC236}">
                <a16:creationId xmlns:a16="http://schemas.microsoft.com/office/drawing/2014/main" id="{A70C8C8B-5134-F9A5-7EC0-395649A1C50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-456" r="28100" b="456"/>
          <a:stretch/>
        </p:blipFill>
        <p:spPr>
          <a:xfrm>
            <a:off x="7095883" y="973033"/>
            <a:ext cx="2166815" cy="213221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40" name="Picture 39">
            <a:hlinkClick r:id="rId23" action="ppaction://hlinksldjump"/>
            <a:extLst>
              <a:ext uri="{FF2B5EF4-FFF2-40B4-BE49-F238E27FC236}">
                <a16:creationId xmlns:a16="http://schemas.microsoft.com/office/drawing/2014/main" id="{59EDB813-24F6-C581-FF5F-7784506478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0" r="16820"/>
          <a:stretch/>
        </p:blipFill>
        <p:spPr>
          <a:xfrm>
            <a:off x="9262698" y="3578447"/>
            <a:ext cx="2161217" cy="217445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BC0BBC-5B49-A4A8-337F-5178ACB1CE79}"/>
              </a:ext>
            </a:extLst>
          </p:cNvPr>
          <p:cNvSpPr/>
          <p:nvPr/>
        </p:nvSpPr>
        <p:spPr>
          <a:xfrm>
            <a:off x="1626348" y="2607891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HOWARD BOB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3828DA-DF36-4418-26AE-F55971D713F7}"/>
              </a:ext>
            </a:extLst>
          </p:cNvPr>
          <p:cNvSpPr/>
          <p:nvPr/>
        </p:nvSpPr>
        <p:spPr>
          <a:xfrm>
            <a:off x="3878533" y="5312537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MARIE ANNE SMITH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A3F8E51-63F3-45F4-0347-2683DDE3F0C9}"/>
              </a:ext>
            </a:extLst>
          </p:cNvPr>
          <p:cNvSpPr/>
          <p:nvPr/>
        </p:nvSpPr>
        <p:spPr>
          <a:xfrm>
            <a:off x="6876336" y="2577262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ROBERTO GARCIA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A5E0EB-1AA8-5B40-F86B-01AD4B4CE086}"/>
              </a:ext>
            </a:extLst>
          </p:cNvPr>
          <p:cNvSpPr/>
          <p:nvPr/>
        </p:nvSpPr>
        <p:spPr>
          <a:xfrm>
            <a:off x="9040352" y="5312537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HANNAH WILSON</a:t>
            </a:r>
          </a:p>
        </p:txBody>
      </p:sp>
    </p:spTree>
    <p:extLst>
      <p:ext uri="{BB962C8B-B14F-4D97-AF65-F5344CB8AC3E}">
        <p14:creationId xmlns:p14="http://schemas.microsoft.com/office/powerpoint/2010/main" val="26549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FA9E9E7-983F-8548-4DF8-E4D49DF28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94767" y="5561323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1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27777D-AC09-69F6-7B56-B22BEF2DA92C}"/>
              </a:ext>
            </a:extLst>
          </p:cNvPr>
          <p:cNvSpPr txBox="1"/>
          <p:nvPr/>
        </p:nvSpPr>
        <p:spPr>
          <a:xfrm>
            <a:off x="1553338" y="444891"/>
            <a:ext cx="6504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MARIE ANNE SMITH 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668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FA9E9E7-983F-8548-4DF8-E4D49DF28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94767" y="5561323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1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pic>
        <p:nvPicPr>
          <p:cNvPr id="6" name="Picture 5">
            <a:hlinkClick r:id="rId17" action="ppaction://hlinksldjump"/>
            <a:extLst>
              <a:ext uri="{FF2B5EF4-FFF2-40B4-BE49-F238E27FC236}">
                <a16:creationId xmlns:a16="http://schemas.microsoft.com/office/drawing/2014/main" id="{4BBE31D6-C635-F2E2-E92E-008558834D4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9"/>
          <a:stretch/>
        </p:blipFill>
        <p:spPr>
          <a:xfrm>
            <a:off x="1845896" y="973033"/>
            <a:ext cx="2166815" cy="213221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9" name="Picture 8">
            <a:hlinkClick r:id="rId19" action="ppaction://hlinksldjump"/>
            <a:extLst>
              <a:ext uri="{FF2B5EF4-FFF2-40B4-BE49-F238E27FC236}">
                <a16:creationId xmlns:a16="http://schemas.microsoft.com/office/drawing/2014/main" id="{B59E5DBB-C3B9-6AA8-C138-0842DEBC501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1" t="11568" r="1688" b="29196"/>
          <a:stretch/>
        </p:blipFill>
        <p:spPr>
          <a:xfrm>
            <a:off x="4100878" y="3677679"/>
            <a:ext cx="2161217" cy="217445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8" name="Picture 37">
            <a:hlinkClick r:id="rId21" action="ppaction://hlinksldjump"/>
            <a:extLst>
              <a:ext uri="{FF2B5EF4-FFF2-40B4-BE49-F238E27FC236}">
                <a16:creationId xmlns:a16="http://schemas.microsoft.com/office/drawing/2014/main" id="{A70C8C8B-5134-F9A5-7EC0-395649A1C50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-456" r="28100" b="456"/>
          <a:stretch/>
        </p:blipFill>
        <p:spPr>
          <a:xfrm>
            <a:off x="7095883" y="973033"/>
            <a:ext cx="2166815" cy="213221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40" name="Picture 39">
            <a:hlinkClick r:id="rId23" action="ppaction://hlinksldjump"/>
            <a:extLst>
              <a:ext uri="{FF2B5EF4-FFF2-40B4-BE49-F238E27FC236}">
                <a16:creationId xmlns:a16="http://schemas.microsoft.com/office/drawing/2014/main" id="{59EDB813-24F6-C581-FF5F-7784506478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0" r="16820"/>
          <a:stretch/>
        </p:blipFill>
        <p:spPr>
          <a:xfrm>
            <a:off x="9262698" y="3578447"/>
            <a:ext cx="2161217" cy="217445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BC0BBC-5B49-A4A8-337F-5178ACB1CE79}"/>
              </a:ext>
            </a:extLst>
          </p:cNvPr>
          <p:cNvSpPr/>
          <p:nvPr/>
        </p:nvSpPr>
        <p:spPr>
          <a:xfrm>
            <a:off x="1626348" y="2607891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HOWARD BOB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3828DA-DF36-4418-26AE-F55971D713F7}"/>
              </a:ext>
            </a:extLst>
          </p:cNvPr>
          <p:cNvSpPr/>
          <p:nvPr/>
        </p:nvSpPr>
        <p:spPr>
          <a:xfrm>
            <a:off x="3878533" y="5312537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MARIE ANNE SMITH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A3F8E51-63F3-45F4-0347-2683DDE3F0C9}"/>
              </a:ext>
            </a:extLst>
          </p:cNvPr>
          <p:cNvSpPr/>
          <p:nvPr/>
        </p:nvSpPr>
        <p:spPr>
          <a:xfrm>
            <a:off x="6876336" y="2577262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ROBERTO GARCIA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A5E0EB-1AA8-5B40-F86B-01AD4B4CE086}"/>
              </a:ext>
            </a:extLst>
          </p:cNvPr>
          <p:cNvSpPr/>
          <p:nvPr/>
        </p:nvSpPr>
        <p:spPr>
          <a:xfrm>
            <a:off x="9040352" y="5312537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HANNAH WILSON</a:t>
            </a:r>
          </a:p>
        </p:txBody>
      </p:sp>
    </p:spTree>
    <p:extLst>
      <p:ext uri="{BB962C8B-B14F-4D97-AF65-F5344CB8AC3E}">
        <p14:creationId xmlns:p14="http://schemas.microsoft.com/office/powerpoint/2010/main" val="307035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FA9E9E7-983F-8548-4DF8-E4D49DF28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94767" y="5561323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1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27777D-AC09-69F6-7B56-B22BEF2DA92C}"/>
              </a:ext>
            </a:extLst>
          </p:cNvPr>
          <p:cNvSpPr txBox="1"/>
          <p:nvPr/>
        </p:nvSpPr>
        <p:spPr>
          <a:xfrm>
            <a:off x="6858000" y="930917"/>
            <a:ext cx="533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ROBERTO GARCIA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268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413F4DE0-D781-7A37-90A9-FF729A50B895}"/>
              </a:ext>
            </a:extLst>
          </p:cNvPr>
          <p:cNvSpPr/>
          <p:nvPr/>
        </p:nvSpPr>
        <p:spPr>
          <a:xfrm>
            <a:off x="1664063" y="774699"/>
            <a:ext cx="5337629" cy="5337629"/>
          </a:xfrm>
          <a:prstGeom prst="ellipse">
            <a:avLst/>
          </a:prstGeom>
          <a:solidFill>
            <a:srgbClr val="334265">
              <a:alpha val="70000"/>
            </a:srgbClr>
          </a:solidFill>
          <a:ln w="57150">
            <a:solidFill>
              <a:srgbClr val="334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D61B2-0CFE-2263-6443-0E5955980E4F}"/>
              </a:ext>
            </a:extLst>
          </p:cNvPr>
          <p:cNvSpPr txBox="1"/>
          <p:nvPr/>
        </p:nvSpPr>
        <p:spPr>
          <a:xfrm>
            <a:off x="1664062" y="2505974"/>
            <a:ext cx="5337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OPPORTUNITIES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50624C-14B6-15E4-8A16-F1DF7EC55D7F}"/>
              </a:ext>
            </a:extLst>
          </p:cNvPr>
          <p:cNvCxnSpPr>
            <a:cxnSpLocks/>
          </p:cNvCxnSpPr>
          <p:nvPr/>
        </p:nvCxnSpPr>
        <p:spPr>
          <a:xfrm flipV="1">
            <a:off x="6745877" y="1702594"/>
            <a:ext cx="1107486" cy="576149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22AA3D-4646-2430-1A29-A93CE5534F2F}"/>
              </a:ext>
            </a:extLst>
          </p:cNvPr>
          <p:cNvCxnSpPr>
            <a:cxnSpLocks/>
          </p:cNvCxnSpPr>
          <p:nvPr/>
        </p:nvCxnSpPr>
        <p:spPr>
          <a:xfrm>
            <a:off x="7001691" y="3636795"/>
            <a:ext cx="2165895" cy="0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DC34F3-DBEC-37FE-D157-10DB5C2F12FF}"/>
              </a:ext>
            </a:extLst>
          </p:cNvPr>
          <p:cNvCxnSpPr>
            <a:cxnSpLocks/>
          </p:cNvCxnSpPr>
          <p:nvPr/>
        </p:nvCxnSpPr>
        <p:spPr>
          <a:xfrm>
            <a:off x="6659880" y="4724400"/>
            <a:ext cx="1112972" cy="617220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9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CB56EC1-FA15-329F-5276-8219BE2F47FB}"/>
              </a:ext>
            </a:extLst>
          </p:cNvPr>
          <p:cNvSpPr/>
          <p:nvPr/>
        </p:nvSpPr>
        <p:spPr>
          <a:xfrm>
            <a:off x="-5010781" y="0"/>
            <a:ext cx="5003800" cy="6858000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B34C5F-45EE-2104-E4E9-1AEF7DE6F4F2}"/>
              </a:ext>
            </a:extLst>
          </p:cNvPr>
          <p:cNvGrpSpPr/>
          <p:nvPr/>
        </p:nvGrpSpPr>
        <p:grpSpPr>
          <a:xfrm>
            <a:off x="-4832981" y="2039141"/>
            <a:ext cx="4826000" cy="2023259"/>
            <a:chOff x="177800" y="1920789"/>
            <a:chExt cx="4826000" cy="202325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110534-0D64-B9B5-F848-CD07D74DA5CE}"/>
                </a:ext>
              </a:extLst>
            </p:cNvPr>
            <p:cNvSpPr txBox="1"/>
            <p:nvPr/>
          </p:nvSpPr>
          <p:spPr>
            <a:xfrm>
              <a:off x="177800" y="1920789"/>
              <a:ext cx="48260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</a:t>
              </a:r>
              <a:r>
                <a:rPr lang="en-US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3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PRESENTATION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E10477-4CFA-D766-BAC4-5DCAD04B99FA}"/>
                </a:ext>
              </a:extLst>
            </p:cNvPr>
            <p:cNvSpPr txBox="1"/>
            <p:nvPr/>
          </p:nvSpPr>
          <p:spPr>
            <a:xfrm>
              <a:off x="177800" y="3559327"/>
              <a:ext cx="48260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spc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SAMPLE DESIGN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48F0A68-B48A-25F0-8398-0B3B17E30E22}"/>
              </a:ext>
            </a:extLst>
          </p:cNvPr>
          <p:cNvSpPr/>
          <p:nvPr/>
        </p:nvSpPr>
        <p:spPr>
          <a:xfrm>
            <a:off x="-5010781" y="4315009"/>
            <a:ext cx="470535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8E6100-A677-757A-3F34-3025F4C2327D}"/>
              </a:ext>
            </a:extLst>
          </p:cNvPr>
          <p:cNvSpPr txBox="1"/>
          <p:nvPr/>
        </p:nvSpPr>
        <p:spPr>
          <a:xfrm>
            <a:off x="-4832981" y="4668047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Designed by: Josiah B. Viernes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BC6460-45D0-FFCA-C6BE-9E2B7A1E27C3}"/>
              </a:ext>
            </a:extLst>
          </p:cNvPr>
          <p:cNvSpPr txBox="1"/>
          <p:nvPr/>
        </p:nvSpPr>
        <p:spPr>
          <a:xfrm>
            <a:off x="2142625" y="3341319"/>
            <a:ext cx="4380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Qui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sequi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aperiam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sed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tempora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earum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praesentium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similique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eligendi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minima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molestias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deleniti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 Ut rerum fugit qui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nesciunt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incidunt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provident. Et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molestiae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adipisci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quia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consequuntur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quidem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Qui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non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necessitatibus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quod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ducimus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neque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itaque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consequatur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porro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ex fugit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architecto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provident </a:t>
            </a:r>
            <a:r>
              <a:rPr lang="en-US" sz="1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fugiat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1BD8424F-BB2C-CE75-C7B9-DD282E6D10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5550273"/>
                  </p:ext>
                </p:extLst>
              </p:nvPr>
            </p:nvGraphicFramePr>
            <p:xfrm>
              <a:off x="7042198" y="436701"/>
              <a:ext cx="3048000" cy="1714500"/>
            </p:xfrm>
            <a:graphic>
              <a:graphicData uri="http://schemas.microsoft.com/office/powerpoint/2016/slidezoom">
                <pslz:sldZm>
                  <pslz:sldZmObj sldId="260" cId="487269738">
                    <pslz:zmPr id="{FA618680-C631-41CF-83E9-A53B51CD2897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BD8424F-BB2C-CE75-C7B9-DD282E6D10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42198" y="43670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2B468138-01E6-31EE-DC8E-75743815DC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8774442"/>
                  </p:ext>
                </p:extLst>
              </p:nvPr>
            </p:nvGraphicFramePr>
            <p:xfrm>
              <a:off x="8467368" y="2737341"/>
              <a:ext cx="3048000" cy="1714500"/>
            </p:xfrm>
            <a:graphic>
              <a:graphicData uri="http://schemas.microsoft.com/office/powerpoint/2016/slidezoom">
                <pslz:sldZm>
                  <pslz:sldZmObj sldId="262" cId="1583491889">
                    <pslz:zmPr id="{A8C1C3AB-822A-421C-825E-28DA86A074EE}" returnToParent="0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2B468138-01E6-31EE-DC8E-75743815D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67368" y="273734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AF50E9B3-51F2-8006-24B1-59559931D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1699200"/>
                  </p:ext>
                </p:extLst>
              </p:nvPr>
            </p:nvGraphicFramePr>
            <p:xfrm>
              <a:off x="7012624" y="4780693"/>
              <a:ext cx="3048000" cy="1714500"/>
            </p:xfrm>
            <a:graphic>
              <a:graphicData uri="http://schemas.microsoft.com/office/powerpoint/2016/slidezoom">
                <pslz:sldZm>
                  <pslz:sldZmObj sldId="264" cId="3740025806">
                    <pslz:zmPr id="{FF2FCDB8-5223-454B-AF5B-2F9936648051}" returnToParent="0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AF50E9B3-51F2-8006-24B1-59559931D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12624" y="4780693"/>
                <a:ext cx="3048000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Graphic 23" descr="Home">
            <a:hlinkClick r:id="rId23" action="ppaction://hlinksldjump"/>
            <a:extLst>
              <a:ext uri="{FF2B5EF4-FFF2-40B4-BE49-F238E27FC236}">
                <a16:creationId xmlns:a16="http://schemas.microsoft.com/office/drawing/2014/main" id="{37B01602-8500-8EF5-3E65-A111AF178A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658404" y="0"/>
            <a:ext cx="533596" cy="533596"/>
          </a:xfrm>
          <a:prstGeom prst="rect">
            <a:avLst/>
          </a:prstGeom>
        </p:spPr>
      </p:pic>
      <p:pic>
        <p:nvPicPr>
          <p:cNvPr id="23" name="Graphic 22">
            <a:hlinkClick r:id="rId26" action="ppaction://hlinksldjump"/>
            <a:extLst>
              <a:ext uri="{FF2B5EF4-FFF2-40B4-BE49-F238E27FC236}">
                <a16:creationId xmlns:a16="http://schemas.microsoft.com/office/drawing/2014/main" id="{2A74276E-500C-AEC0-6DA5-1EF12F50487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207648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9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FA9E9E7-983F-8548-4DF8-E4D49DF28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94767" y="5561323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1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pic>
        <p:nvPicPr>
          <p:cNvPr id="6" name="Picture 5">
            <a:hlinkClick r:id="rId17" action="ppaction://hlinksldjump"/>
            <a:extLst>
              <a:ext uri="{FF2B5EF4-FFF2-40B4-BE49-F238E27FC236}">
                <a16:creationId xmlns:a16="http://schemas.microsoft.com/office/drawing/2014/main" id="{4BBE31D6-C635-F2E2-E92E-008558834D4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9"/>
          <a:stretch/>
        </p:blipFill>
        <p:spPr>
          <a:xfrm>
            <a:off x="1845896" y="973033"/>
            <a:ext cx="2166815" cy="213221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9" name="Picture 8">
            <a:hlinkClick r:id="rId19" action="ppaction://hlinksldjump"/>
            <a:extLst>
              <a:ext uri="{FF2B5EF4-FFF2-40B4-BE49-F238E27FC236}">
                <a16:creationId xmlns:a16="http://schemas.microsoft.com/office/drawing/2014/main" id="{B59E5DBB-C3B9-6AA8-C138-0842DEBC501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1" t="11568" r="1688" b="29196"/>
          <a:stretch/>
        </p:blipFill>
        <p:spPr>
          <a:xfrm>
            <a:off x="4100878" y="3677679"/>
            <a:ext cx="2161217" cy="217445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8" name="Picture 37">
            <a:hlinkClick r:id="rId21" action="ppaction://hlinksldjump"/>
            <a:extLst>
              <a:ext uri="{FF2B5EF4-FFF2-40B4-BE49-F238E27FC236}">
                <a16:creationId xmlns:a16="http://schemas.microsoft.com/office/drawing/2014/main" id="{A70C8C8B-5134-F9A5-7EC0-395649A1C50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-456" r="28100" b="456"/>
          <a:stretch/>
        </p:blipFill>
        <p:spPr>
          <a:xfrm>
            <a:off x="7095883" y="973033"/>
            <a:ext cx="2166815" cy="213221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40" name="Picture 39">
            <a:hlinkClick r:id="rId23" action="ppaction://hlinksldjump"/>
            <a:extLst>
              <a:ext uri="{FF2B5EF4-FFF2-40B4-BE49-F238E27FC236}">
                <a16:creationId xmlns:a16="http://schemas.microsoft.com/office/drawing/2014/main" id="{59EDB813-24F6-C581-FF5F-7784506478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0" r="16820"/>
          <a:stretch/>
        </p:blipFill>
        <p:spPr>
          <a:xfrm>
            <a:off x="9262698" y="3578447"/>
            <a:ext cx="2161217" cy="217445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BC0BBC-5B49-A4A8-337F-5178ACB1CE79}"/>
              </a:ext>
            </a:extLst>
          </p:cNvPr>
          <p:cNvSpPr/>
          <p:nvPr/>
        </p:nvSpPr>
        <p:spPr>
          <a:xfrm>
            <a:off x="1626348" y="2607891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HOWARD BOB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3828DA-DF36-4418-26AE-F55971D713F7}"/>
              </a:ext>
            </a:extLst>
          </p:cNvPr>
          <p:cNvSpPr/>
          <p:nvPr/>
        </p:nvSpPr>
        <p:spPr>
          <a:xfrm>
            <a:off x="3878533" y="5312537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MARIE ANNE SMITH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A3F8E51-63F3-45F4-0347-2683DDE3F0C9}"/>
              </a:ext>
            </a:extLst>
          </p:cNvPr>
          <p:cNvSpPr/>
          <p:nvPr/>
        </p:nvSpPr>
        <p:spPr>
          <a:xfrm>
            <a:off x="6876336" y="2577262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ROBERTO GARCIA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A5E0EB-1AA8-5B40-F86B-01AD4B4CE086}"/>
              </a:ext>
            </a:extLst>
          </p:cNvPr>
          <p:cNvSpPr/>
          <p:nvPr/>
        </p:nvSpPr>
        <p:spPr>
          <a:xfrm>
            <a:off x="9040352" y="5312537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Poppins" panose="00000500000000000000" pitchFamily="2" charset="0"/>
                <a:cs typeface="Poppins" panose="00000500000000000000" pitchFamily="2" charset="0"/>
              </a:rPr>
              <a:t>HANNAH WILSON</a:t>
            </a:r>
          </a:p>
        </p:txBody>
      </p:sp>
    </p:spTree>
    <p:extLst>
      <p:ext uri="{BB962C8B-B14F-4D97-AF65-F5344CB8AC3E}">
        <p14:creationId xmlns:p14="http://schemas.microsoft.com/office/powerpoint/2010/main" val="210713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FA9E9E7-983F-8548-4DF8-E4D49DF28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94767" y="5561323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1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F98715-AF71-56E3-D25F-C60D93708BD4}"/>
              </a:ext>
            </a:extLst>
          </p:cNvPr>
          <p:cNvSpPr txBox="1"/>
          <p:nvPr/>
        </p:nvSpPr>
        <p:spPr>
          <a:xfrm>
            <a:off x="6858000" y="930917"/>
            <a:ext cx="533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HANNAH WILSON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64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FA9E9E7-983F-8548-4DF8-E4D49DF28C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94767" y="5561323"/>
            <a:ext cx="731520" cy="731520"/>
          </a:xfrm>
          <a:prstGeom prst="rect">
            <a:avLst/>
          </a:prstGeom>
        </p:spPr>
      </p:pic>
      <p:pic>
        <p:nvPicPr>
          <p:cNvPr id="28" name="Graphic 27">
            <a:hlinkClick r:id="rId11" action="ppaction://hlinksldjump"/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pic>
        <p:nvPicPr>
          <p:cNvPr id="58" name="Graphic 57" descr="Home">
            <a:hlinkClick r:id="rId14" action="ppaction://hlinksldjump"/>
            <a:extLst>
              <a:ext uri="{FF2B5EF4-FFF2-40B4-BE49-F238E27FC236}">
                <a16:creationId xmlns:a16="http://schemas.microsoft.com/office/drawing/2014/main" id="{6BE96E84-250E-F2E7-6960-26ADA7214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58404" y="28128"/>
            <a:ext cx="533596" cy="533596"/>
          </a:xfrm>
          <a:prstGeom prst="rect">
            <a:avLst/>
          </a:prstGeom>
        </p:spPr>
      </p:pic>
      <p:pic>
        <p:nvPicPr>
          <p:cNvPr id="6" name="Picture 5">
            <a:hlinkClick r:id="rId17" action="ppaction://hlinksldjump"/>
            <a:extLst>
              <a:ext uri="{FF2B5EF4-FFF2-40B4-BE49-F238E27FC236}">
                <a16:creationId xmlns:a16="http://schemas.microsoft.com/office/drawing/2014/main" id="{4BBE31D6-C635-F2E2-E92E-008558834D4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9"/>
          <a:stretch/>
        </p:blipFill>
        <p:spPr>
          <a:xfrm>
            <a:off x="1845896" y="973033"/>
            <a:ext cx="2166815" cy="213221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9" name="Picture 8">
            <a:hlinkClick r:id="rId19" action="ppaction://hlinksldjump"/>
            <a:extLst>
              <a:ext uri="{FF2B5EF4-FFF2-40B4-BE49-F238E27FC236}">
                <a16:creationId xmlns:a16="http://schemas.microsoft.com/office/drawing/2014/main" id="{B59E5DBB-C3B9-6AA8-C138-0842DEBC501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1" t="11568" r="1688" b="29196"/>
          <a:stretch/>
        </p:blipFill>
        <p:spPr>
          <a:xfrm>
            <a:off x="4100878" y="3677679"/>
            <a:ext cx="2161217" cy="217445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8" name="Picture 37">
            <a:hlinkClick r:id="rId21" action="ppaction://hlinksldjump"/>
            <a:extLst>
              <a:ext uri="{FF2B5EF4-FFF2-40B4-BE49-F238E27FC236}">
                <a16:creationId xmlns:a16="http://schemas.microsoft.com/office/drawing/2014/main" id="{A70C8C8B-5134-F9A5-7EC0-395649A1C50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-456" r="28100" b="456"/>
          <a:stretch/>
        </p:blipFill>
        <p:spPr>
          <a:xfrm>
            <a:off x="7095883" y="973033"/>
            <a:ext cx="2166815" cy="213221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40" name="Picture 39">
            <a:hlinkClick r:id="rId23" action="ppaction://hlinksldjump"/>
            <a:extLst>
              <a:ext uri="{FF2B5EF4-FFF2-40B4-BE49-F238E27FC236}">
                <a16:creationId xmlns:a16="http://schemas.microsoft.com/office/drawing/2014/main" id="{59EDB813-24F6-C581-FF5F-7784506478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0" r="16820"/>
          <a:stretch/>
        </p:blipFill>
        <p:spPr>
          <a:xfrm>
            <a:off x="9262698" y="3578447"/>
            <a:ext cx="2161217" cy="2174456"/>
          </a:xfrm>
          <a:prstGeom prst="ellipse">
            <a:avLst/>
          </a:prstGeom>
          <a:ln w="57150" cap="rnd">
            <a:solidFill>
              <a:schemeClr val="accent4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BC0BBC-5B49-A4A8-337F-5178ACB1CE79}"/>
              </a:ext>
            </a:extLst>
          </p:cNvPr>
          <p:cNvSpPr/>
          <p:nvPr/>
        </p:nvSpPr>
        <p:spPr>
          <a:xfrm>
            <a:off x="1626348" y="2607891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HOWARD BOB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3828DA-DF36-4418-26AE-F55971D713F7}"/>
              </a:ext>
            </a:extLst>
          </p:cNvPr>
          <p:cNvSpPr/>
          <p:nvPr/>
        </p:nvSpPr>
        <p:spPr>
          <a:xfrm>
            <a:off x="3878533" y="5312537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MARIE ANNE SMITH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A3F8E51-63F3-45F4-0347-2683DDE3F0C9}"/>
              </a:ext>
            </a:extLst>
          </p:cNvPr>
          <p:cNvSpPr/>
          <p:nvPr/>
        </p:nvSpPr>
        <p:spPr>
          <a:xfrm>
            <a:off x="6876336" y="2577262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ROBERTO GARCIA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A5E0EB-1AA8-5B40-F86B-01AD4B4CE086}"/>
              </a:ext>
            </a:extLst>
          </p:cNvPr>
          <p:cNvSpPr/>
          <p:nvPr/>
        </p:nvSpPr>
        <p:spPr>
          <a:xfrm>
            <a:off x="9040352" y="5312537"/>
            <a:ext cx="2605907" cy="572430"/>
          </a:xfrm>
          <a:prstGeom prst="roundRect">
            <a:avLst/>
          </a:prstGeom>
          <a:solidFill>
            <a:srgbClr val="272F48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HANNAH WILSON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3C746-7F7E-017D-7896-E973C8461331}"/>
              </a:ext>
            </a:extLst>
          </p:cNvPr>
          <p:cNvSpPr txBox="1"/>
          <p:nvPr/>
        </p:nvSpPr>
        <p:spPr>
          <a:xfrm>
            <a:off x="7968343" y="-2627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126BF7-2630-6500-165F-576BC009D12B}"/>
              </a:ext>
            </a:extLst>
          </p:cNvPr>
          <p:cNvSpPr/>
          <p:nvPr/>
        </p:nvSpPr>
        <p:spPr>
          <a:xfrm>
            <a:off x="10904220" y="6417878"/>
            <a:ext cx="1196340" cy="348682"/>
          </a:xfrm>
          <a:prstGeom prst="round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8293E-9034-4765-8C41-8423B824D5AD}"/>
              </a:ext>
            </a:extLst>
          </p:cNvPr>
          <p:cNvSpPr txBox="1"/>
          <p:nvPr/>
        </p:nvSpPr>
        <p:spPr>
          <a:xfrm>
            <a:off x="10904220" y="6417878"/>
            <a:ext cx="119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FINISH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33A72-A331-C11D-35DA-E9B39D5FB160}"/>
              </a:ext>
            </a:extLst>
          </p:cNvPr>
          <p:cNvSpPr/>
          <p:nvPr/>
        </p:nvSpPr>
        <p:spPr>
          <a:xfrm>
            <a:off x="-5014773" y="0"/>
            <a:ext cx="5003800" cy="6858000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53C3F2-0D6B-81B3-6292-97794C568880}"/>
              </a:ext>
            </a:extLst>
          </p:cNvPr>
          <p:cNvGrpSpPr/>
          <p:nvPr/>
        </p:nvGrpSpPr>
        <p:grpSpPr>
          <a:xfrm>
            <a:off x="-4836973" y="2039141"/>
            <a:ext cx="4826000" cy="2023259"/>
            <a:chOff x="177800" y="1920789"/>
            <a:chExt cx="4826000" cy="20232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5D2F71-513A-2CF8-71E4-A72CB274309E}"/>
                </a:ext>
              </a:extLst>
            </p:cNvPr>
            <p:cNvSpPr txBox="1"/>
            <p:nvPr/>
          </p:nvSpPr>
          <p:spPr>
            <a:xfrm>
              <a:off x="177800" y="1920789"/>
              <a:ext cx="48260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BUSINESS</a:t>
              </a:r>
              <a:r>
                <a:rPr lang="en-US" sz="32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38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PRESENTATION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B268C5-C578-2CA1-9366-52FF5D582B20}"/>
                </a:ext>
              </a:extLst>
            </p:cNvPr>
            <p:cNvSpPr txBox="1"/>
            <p:nvPr/>
          </p:nvSpPr>
          <p:spPr>
            <a:xfrm>
              <a:off x="177800" y="3559327"/>
              <a:ext cx="48260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spc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SAMPLE DESIGN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9BF53C5-FBC7-0725-17E3-568A8D271C3D}"/>
              </a:ext>
            </a:extLst>
          </p:cNvPr>
          <p:cNvSpPr/>
          <p:nvPr/>
        </p:nvSpPr>
        <p:spPr>
          <a:xfrm>
            <a:off x="-5014773" y="4315009"/>
            <a:ext cx="470535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417099-B293-B396-449C-DF5CEA7FE0E6}"/>
              </a:ext>
            </a:extLst>
          </p:cNvPr>
          <p:cNvSpPr txBox="1"/>
          <p:nvPr/>
        </p:nvSpPr>
        <p:spPr>
          <a:xfrm>
            <a:off x="-4836973" y="4668047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Designed by: Josiah B. Viernes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6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421979C-245F-6C70-29EA-BAB11C6989CA}"/>
              </a:ext>
            </a:extLst>
          </p:cNvPr>
          <p:cNvSpPr/>
          <p:nvPr/>
        </p:nvSpPr>
        <p:spPr>
          <a:xfrm>
            <a:off x="-1111248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Bar graph with upward trend">
            <a:extLst>
              <a:ext uri="{FF2B5EF4-FFF2-40B4-BE49-F238E27FC236}">
                <a16:creationId xmlns:a16="http://schemas.microsoft.com/office/drawing/2014/main" id="{F0A21F14-EAB0-BB6B-ECE4-790C22194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21384" y="2189953"/>
            <a:ext cx="731520" cy="731520"/>
          </a:xfrm>
          <a:prstGeom prst="rect">
            <a:avLst/>
          </a:prstGeom>
        </p:spPr>
      </p:pic>
      <p:pic>
        <p:nvPicPr>
          <p:cNvPr id="27" name="Graphic 26" descr="Gears">
            <a:extLst>
              <a:ext uri="{FF2B5EF4-FFF2-40B4-BE49-F238E27FC236}">
                <a16:creationId xmlns:a16="http://schemas.microsoft.com/office/drawing/2014/main" id="{E16873EF-16C2-A5B6-4D77-0F6FC0289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21384" y="3934155"/>
            <a:ext cx="731520" cy="7315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9CF1C47-19CA-CC06-BFDB-6E0B295CB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905508" y="5561323"/>
            <a:ext cx="731520" cy="731520"/>
          </a:xfrm>
          <a:prstGeom prst="rect">
            <a:avLst/>
          </a:prstGeom>
        </p:spPr>
      </p:pic>
      <p:pic>
        <p:nvPicPr>
          <p:cNvPr id="34" name="Graphic 33">
            <a:hlinkClick r:id="rId9" action="ppaction://hlinksldjump"/>
            <a:extLst>
              <a:ext uri="{FF2B5EF4-FFF2-40B4-BE49-F238E27FC236}">
                <a16:creationId xmlns:a16="http://schemas.microsoft.com/office/drawing/2014/main" id="{D9A0EF7A-573A-AD1B-D2CD-C586F66757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905508" y="562785"/>
            <a:ext cx="731520" cy="7315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2B90E-C82A-A0EA-A877-81952AB9D1E7}"/>
              </a:ext>
            </a:extLst>
          </p:cNvPr>
          <p:cNvSpPr/>
          <p:nvPr/>
        </p:nvSpPr>
        <p:spPr>
          <a:xfrm>
            <a:off x="0" y="0"/>
            <a:ext cx="5003800" cy="6858000"/>
          </a:xfrm>
          <a:prstGeom prst="rect">
            <a:avLst/>
          </a:prstGeom>
          <a:solidFill>
            <a:srgbClr val="334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199EC1-E70D-8529-EDF3-67582CD9B62C}"/>
              </a:ext>
            </a:extLst>
          </p:cNvPr>
          <p:cNvGrpSpPr/>
          <p:nvPr/>
        </p:nvGrpSpPr>
        <p:grpSpPr>
          <a:xfrm>
            <a:off x="88900" y="2542991"/>
            <a:ext cx="4914900" cy="1519409"/>
            <a:chOff x="88900" y="2424639"/>
            <a:chExt cx="4914900" cy="15194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BC480D-C055-C817-4D53-E2321C2833A8}"/>
                </a:ext>
              </a:extLst>
            </p:cNvPr>
            <p:cNvSpPr txBox="1"/>
            <p:nvPr/>
          </p:nvSpPr>
          <p:spPr>
            <a:xfrm>
              <a:off x="88900" y="2424639"/>
              <a:ext cx="482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THANK YOU!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B5251C-381B-86F1-7634-58D6F3FA5E9C}"/>
                </a:ext>
              </a:extLst>
            </p:cNvPr>
            <p:cNvSpPr txBox="1"/>
            <p:nvPr/>
          </p:nvSpPr>
          <p:spPr>
            <a:xfrm>
              <a:off x="177800" y="3559327"/>
              <a:ext cx="482600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spc="12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SAMPLE DESIGN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B10113-116B-BB0E-9679-4C6EB15B8F87}"/>
              </a:ext>
            </a:extLst>
          </p:cNvPr>
          <p:cNvSpPr/>
          <p:nvPr/>
        </p:nvSpPr>
        <p:spPr>
          <a:xfrm>
            <a:off x="0" y="4315009"/>
            <a:ext cx="470535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267B12-7406-B059-383D-278F73B5E26B}"/>
              </a:ext>
            </a:extLst>
          </p:cNvPr>
          <p:cNvSpPr txBox="1"/>
          <p:nvPr/>
        </p:nvSpPr>
        <p:spPr>
          <a:xfrm>
            <a:off x="177800" y="4668047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Designed by: Josiah B. Viernes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0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972C13-F8DD-ED8B-8C4D-1BA9F3BB03AB}"/>
              </a:ext>
            </a:extLst>
          </p:cNvPr>
          <p:cNvSpPr/>
          <p:nvPr/>
        </p:nvSpPr>
        <p:spPr>
          <a:xfrm>
            <a:off x="2807608" y="140608"/>
            <a:ext cx="6576784" cy="6576784"/>
          </a:xfrm>
          <a:prstGeom prst="ellipse">
            <a:avLst/>
          </a:prstGeom>
          <a:solidFill>
            <a:srgbClr val="334265">
              <a:alpha val="70000"/>
            </a:srgbClr>
          </a:solidFill>
          <a:ln w="57150">
            <a:solidFill>
              <a:srgbClr val="334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AA013-72E9-DEA4-B44A-8F7F7BE8C1FA}"/>
              </a:ext>
            </a:extLst>
          </p:cNvPr>
          <p:cNvSpPr txBox="1"/>
          <p:nvPr/>
        </p:nvSpPr>
        <p:spPr>
          <a:xfrm>
            <a:off x="3617005" y="3217223"/>
            <a:ext cx="4957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WHAT?</a:t>
            </a:r>
          </a:p>
        </p:txBody>
      </p:sp>
      <p:pic>
        <p:nvPicPr>
          <p:cNvPr id="5" name="Graphic 4" descr="Questions RTL">
            <a:extLst>
              <a:ext uri="{FF2B5EF4-FFF2-40B4-BE49-F238E27FC236}">
                <a16:creationId xmlns:a16="http://schemas.microsoft.com/office/drawing/2014/main" id="{5A1D862A-CEF9-5B47-CFD9-B01C43621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89070" y="1203366"/>
            <a:ext cx="2013857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69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606E80-C253-3911-F756-A6732074E9F9}"/>
              </a:ext>
            </a:extLst>
          </p:cNvPr>
          <p:cNvSpPr/>
          <p:nvPr/>
        </p:nvSpPr>
        <p:spPr>
          <a:xfrm>
            <a:off x="613069" y="317501"/>
            <a:ext cx="10718800" cy="6286500"/>
          </a:xfrm>
          <a:prstGeom prst="roundRect">
            <a:avLst/>
          </a:prstGeom>
          <a:solidFill>
            <a:srgbClr val="334265">
              <a:alpha val="34000"/>
            </a:srgbClr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4A8DE7-6F41-5C9C-2AAE-D795D4605DA1}"/>
              </a:ext>
            </a:extLst>
          </p:cNvPr>
          <p:cNvSpPr/>
          <p:nvPr/>
        </p:nvSpPr>
        <p:spPr>
          <a:xfrm>
            <a:off x="631534" y="317501"/>
            <a:ext cx="10700335" cy="956187"/>
          </a:xfrm>
          <a:custGeom>
            <a:avLst/>
            <a:gdLst>
              <a:gd name="connsiteX0" fmla="*/ 1038538 w 10700335"/>
              <a:gd name="connsiteY0" fmla="*/ 0 h 956187"/>
              <a:gd name="connsiteX1" fmla="*/ 9661796 w 10700335"/>
              <a:gd name="connsiteY1" fmla="*/ 0 h 956187"/>
              <a:gd name="connsiteX2" fmla="*/ 10688280 w 10700335"/>
              <a:gd name="connsiteY2" fmla="*/ 836609 h 956187"/>
              <a:gd name="connsiteX3" fmla="*/ 10700335 w 10700335"/>
              <a:gd name="connsiteY3" fmla="*/ 956187 h 956187"/>
              <a:gd name="connsiteX4" fmla="*/ 0 w 10700335"/>
              <a:gd name="connsiteY4" fmla="*/ 956187 h 956187"/>
              <a:gd name="connsiteX5" fmla="*/ 12054 w 10700335"/>
              <a:gd name="connsiteY5" fmla="*/ 836609 h 956187"/>
              <a:gd name="connsiteX6" fmla="*/ 1038538 w 10700335"/>
              <a:gd name="connsiteY6" fmla="*/ 0 h 95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00335" h="956187">
                <a:moveTo>
                  <a:pt x="1038538" y="0"/>
                </a:moveTo>
                <a:lnTo>
                  <a:pt x="9661796" y="0"/>
                </a:lnTo>
                <a:cubicBezTo>
                  <a:pt x="10168130" y="0"/>
                  <a:pt x="10590579" y="359157"/>
                  <a:pt x="10688280" y="836609"/>
                </a:cubicBezTo>
                <a:lnTo>
                  <a:pt x="10700335" y="956187"/>
                </a:lnTo>
                <a:lnTo>
                  <a:pt x="0" y="956187"/>
                </a:lnTo>
                <a:lnTo>
                  <a:pt x="12054" y="836609"/>
                </a:lnTo>
                <a:cubicBezTo>
                  <a:pt x="109755" y="359157"/>
                  <a:pt x="532204" y="0"/>
                  <a:pt x="1038538" y="0"/>
                </a:cubicBezTo>
                <a:close/>
              </a:path>
            </a:pathLst>
          </a:custGeom>
          <a:solidFill>
            <a:srgbClr val="334265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39B8C-51B4-DCAF-0673-8F78E263B97A}"/>
              </a:ext>
            </a:extLst>
          </p:cNvPr>
          <p:cNvSpPr txBox="1"/>
          <p:nvPr/>
        </p:nvSpPr>
        <p:spPr>
          <a:xfrm>
            <a:off x="4255181" y="472428"/>
            <a:ext cx="345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EC4E1-56F5-1AAB-48F7-F5536D497739}"/>
              </a:ext>
            </a:extLst>
          </p:cNvPr>
          <p:cNvSpPr txBox="1"/>
          <p:nvPr/>
        </p:nvSpPr>
        <p:spPr>
          <a:xfrm>
            <a:off x="1443706" y="1880819"/>
            <a:ext cx="9304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debitis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hic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distinctio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exercitationem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laborum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laborum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galisum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cum corporis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tenetur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vel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voluptatibus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dolor. Cum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commodi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sed autem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galisum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mollitia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iusto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maiores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sed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quidem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Ut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galisum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alias qui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nostrum sit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ratione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fugit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officia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Et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architecto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corporis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aliquam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sed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tenetur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molestiae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quo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dolorem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galisum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sed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ullam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ctr"/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distinctio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veritatis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sequi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autem sit rerum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tenetur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magni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eligendi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aperiam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dolores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repellat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saepe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! Nam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blanditiis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rerum id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omnis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voluptatibus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qui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nesciunt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odit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At quos culpa rem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quidem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repellat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natus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accusantium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nihil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iste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Ut delectus autem non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iusto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magni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quae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minima.</a:t>
            </a:r>
          </a:p>
          <a:p>
            <a:pPr algn="ctr"/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aperiam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non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magni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quasi et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enim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sunt 33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quia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quos 33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voluptatem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magni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error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dignissimos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maxime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optio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vel fugit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ipsam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059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94198583-144A-B196-4413-ADC21203A7F6}"/>
              </a:ext>
            </a:extLst>
          </p:cNvPr>
          <p:cNvSpPr/>
          <p:nvPr/>
        </p:nvSpPr>
        <p:spPr>
          <a:xfrm>
            <a:off x="1653538" y="785540"/>
            <a:ext cx="5337629" cy="5337629"/>
          </a:xfrm>
          <a:prstGeom prst="ellipse">
            <a:avLst/>
          </a:prstGeom>
          <a:solidFill>
            <a:srgbClr val="334265">
              <a:alpha val="70000"/>
            </a:srgbClr>
          </a:solidFill>
          <a:ln w="57150">
            <a:solidFill>
              <a:srgbClr val="334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D61B2-0CFE-2263-6443-0E5955980E4F}"/>
              </a:ext>
            </a:extLst>
          </p:cNvPr>
          <p:cNvSpPr txBox="1"/>
          <p:nvPr/>
        </p:nvSpPr>
        <p:spPr>
          <a:xfrm>
            <a:off x="1664062" y="2505974"/>
            <a:ext cx="5337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OPPORTUNITIES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50624C-14B6-15E4-8A16-F1DF7EC55D7F}"/>
              </a:ext>
            </a:extLst>
          </p:cNvPr>
          <p:cNvCxnSpPr>
            <a:cxnSpLocks/>
          </p:cNvCxnSpPr>
          <p:nvPr/>
        </p:nvCxnSpPr>
        <p:spPr>
          <a:xfrm flipV="1">
            <a:off x="6745877" y="1702594"/>
            <a:ext cx="1107486" cy="576149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22AA3D-4646-2430-1A29-A93CE5534F2F}"/>
              </a:ext>
            </a:extLst>
          </p:cNvPr>
          <p:cNvCxnSpPr>
            <a:cxnSpLocks/>
          </p:cNvCxnSpPr>
          <p:nvPr/>
        </p:nvCxnSpPr>
        <p:spPr>
          <a:xfrm>
            <a:off x="7001691" y="3636795"/>
            <a:ext cx="2165895" cy="0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DC34F3-DBEC-37FE-D157-10DB5C2F12FF}"/>
              </a:ext>
            </a:extLst>
          </p:cNvPr>
          <p:cNvCxnSpPr>
            <a:cxnSpLocks/>
          </p:cNvCxnSpPr>
          <p:nvPr/>
        </p:nvCxnSpPr>
        <p:spPr>
          <a:xfrm>
            <a:off x="6659880" y="4724400"/>
            <a:ext cx="1112972" cy="617220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1BC6460-45D0-FFCA-C6BE-9E2B7A1E27C3}"/>
              </a:ext>
            </a:extLst>
          </p:cNvPr>
          <p:cNvSpPr txBox="1"/>
          <p:nvPr/>
        </p:nvSpPr>
        <p:spPr>
          <a:xfrm>
            <a:off x="2142625" y="3341319"/>
            <a:ext cx="4380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Qui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aperiam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tempora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earum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praesentium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odit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similique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eligendi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minima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molestias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deleniti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? Ut rerum fugit qui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nesciunt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unde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provident. Et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molestiae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adipisci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consequuntur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quidem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omnis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omnis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Qui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odit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non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debitis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necessitatibus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ducimus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neque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itaque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consequatur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porro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ex fugit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architecto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et provident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fugiat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1BD8424F-BB2C-CE75-C7B9-DD282E6D10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8893803"/>
                  </p:ext>
                </p:extLst>
              </p:nvPr>
            </p:nvGraphicFramePr>
            <p:xfrm>
              <a:off x="7078663" y="502130"/>
              <a:ext cx="3048000" cy="1714500"/>
            </p:xfrm>
            <a:graphic>
              <a:graphicData uri="http://schemas.microsoft.com/office/powerpoint/2016/slidezoom">
                <pslz:sldZm>
                  <pslz:sldZmObj sldId="260" cId="487269738">
                    <pslz:zmPr id="{FA618680-C631-41CF-83E9-A53B51CD2897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BD8424F-BB2C-CE75-C7B9-DD282E6D10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8663" y="50213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2B468138-01E6-31EE-DC8E-75743815DC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5346636"/>
                  </p:ext>
                </p:extLst>
              </p:nvPr>
            </p:nvGraphicFramePr>
            <p:xfrm>
              <a:off x="8467368" y="2737341"/>
              <a:ext cx="3048000" cy="1714500"/>
            </p:xfrm>
            <a:graphic>
              <a:graphicData uri="http://schemas.microsoft.com/office/powerpoint/2016/slidezoom">
                <pslz:sldZm>
                  <pslz:sldZmObj sldId="262" cId="1583491889">
                    <pslz:zmPr id="{A8C1C3AB-822A-421C-825E-28DA86A074EE}" returnToParent="0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B468138-01E6-31EE-DC8E-75743815D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67368" y="273734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AF50E9B3-51F2-8006-24B1-59559931D5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12624" y="4780693"/>
              <a:ext cx="3048000" cy="1714500"/>
            </p:xfrm>
            <a:graphic>
              <a:graphicData uri="http://schemas.microsoft.com/office/powerpoint/2016/slidezoom">
                <pslz:sldZm>
                  <pslz:sldZmObj sldId="264" cId="3740025806">
                    <pslz:zmPr id="{FF2FCDB8-5223-454B-AF5B-2F9936648051}" returnToParent="0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AF50E9B3-51F2-8006-24B1-59559931D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2624" y="4780693"/>
                <a:ext cx="3048000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phic 15">
            <a:hlinkClick r:id="rId22" action="ppaction://hlinksldjump"/>
            <a:extLst>
              <a:ext uri="{FF2B5EF4-FFF2-40B4-BE49-F238E27FC236}">
                <a16:creationId xmlns:a16="http://schemas.microsoft.com/office/drawing/2014/main" id="{6246F433-0EB4-ED42-67C0-316CB7C038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207648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D972C13-F8DD-ED8B-8C4D-1BA9F3BB03AB}"/>
              </a:ext>
            </a:extLst>
          </p:cNvPr>
          <p:cNvSpPr/>
          <p:nvPr/>
        </p:nvSpPr>
        <p:spPr>
          <a:xfrm>
            <a:off x="2807608" y="140608"/>
            <a:ext cx="6576784" cy="6576784"/>
          </a:xfrm>
          <a:prstGeom prst="ellipse">
            <a:avLst/>
          </a:prstGeom>
          <a:solidFill>
            <a:srgbClr val="334265">
              <a:alpha val="70000"/>
            </a:srgbClr>
          </a:solidFill>
          <a:ln w="57150">
            <a:solidFill>
              <a:srgbClr val="334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AA013-72E9-DEA4-B44A-8F7F7BE8C1FA}"/>
              </a:ext>
            </a:extLst>
          </p:cNvPr>
          <p:cNvSpPr txBox="1"/>
          <p:nvPr/>
        </p:nvSpPr>
        <p:spPr>
          <a:xfrm>
            <a:off x="3617005" y="3377787"/>
            <a:ext cx="4957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WHEN?</a:t>
            </a:r>
          </a:p>
        </p:txBody>
      </p:sp>
      <p:pic>
        <p:nvPicPr>
          <p:cNvPr id="4" name="Graphic 3" descr="Questions RTL">
            <a:extLst>
              <a:ext uri="{FF2B5EF4-FFF2-40B4-BE49-F238E27FC236}">
                <a16:creationId xmlns:a16="http://schemas.microsoft.com/office/drawing/2014/main" id="{37C3BA4A-4B40-955E-36A1-680BB7D6F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89070" y="1246909"/>
            <a:ext cx="2013857" cy="20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9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606E80-C253-3911-F756-A6732074E9F9}"/>
              </a:ext>
            </a:extLst>
          </p:cNvPr>
          <p:cNvSpPr/>
          <p:nvPr/>
        </p:nvSpPr>
        <p:spPr>
          <a:xfrm>
            <a:off x="613069" y="317501"/>
            <a:ext cx="10718800" cy="6286500"/>
          </a:xfrm>
          <a:prstGeom prst="roundRect">
            <a:avLst/>
          </a:prstGeom>
          <a:solidFill>
            <a:srgbClr val="334265">
              <a:alpha val="34000"/>
            </a:srgbClr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4A8DE7-6F41-5C9C-2AAE-D795D4605DA1}"/>
              </a:ext>
            </a:extLst>
          </p:cNvPr>
          <p:cNvSpPr/>
          <p:nvPr/>
        </p:nvSpPr>
        <p:spPr>
          <a:xfrm>
            <a:off x="631534" y="317501"/>
            <a:ext cx="10700335" cy="956187"/>
          </a:xfrm>
          <a:custGeom>
            <a:avLst/>
            <a:gdLst>
              <a:gd name="connsiteX0" fmla="*/ 1038538 w 10700335"/>
              <a:gd name="connsiteY0" fmla="*/ 0 h 956187"/>
              <a:gd name="connsiteX1" fmla="*/ 9661796 w 10700335"/>
              <a:gd name="connsiteY1" fmla="*/ 0 h 956187"/>
              <a:gd name="connsiteX2" fmla="*/ 10688280 w 10700335"/>
              <a:gd name="connsiteY2" fmla="*/ 836609 h 956187"/>
              <a:gd name="connsiteX3" fmla="*/ 10700335 w 10700335"/>
              <a:gd name="connsiteY3" fmla="*/ 956187 h 956187"/>
              <a:gd name="connsiteX4" fmla="*/ 0 w 10700335"/>
              <a:gd name="connsiteY4" fmla="*/ 956187 h 956187"/>
              <a:gd name="connsiteX5" fmla="*/ 12054 w 10700335"/>
              <a:gd name="connsiteY5" fmla="*/ 836609 h 956187"/>
              <a:gd name="connsiteX6" fmla="*/ 1038538 w 10700335"/>
              <a:gd name="connsiteY6" fmla="*/ 0 h 95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00335" h="956187">
                <a:moveTo>
                  <a:pt x="1038538" y="0"/>
                </a:moveTo>
                <a:lnTo>
                  <a:pt x="9661796" y="0"/>
                </a:lnTo>
                <a:cubicBezTo>
                  <a:pt x="10168130" y="0"/>
                  <a:pt x="10590579" y="359157"/>
                  <a:pt x="10688280" y="836609"/>
                </a:cubicBezTo>
                <a:lnTo>
                  <a:pt x="10700335" y="956187"/>
                </a:lnTo>
                <a:lnTo>
                  <a:pt x="0" y="956187"/>
                </a:lnTo>
                <a:lnTo>
                  <a:pt x="12054" y="836609"/>
                </a:lnTo>
                <a:cubicBezTo>
                  <a:pt x="109755" y="359157"/>
                  <a:pt x="532204" y="0"/>
                  <a:pt x="1038538" y="0"/>
                </a:cubicBezTo>
                <a:close/>
              </a:path>
            </a:pathLst>
          </a:custGeom>
          <a:solidFill>
            <a:srgbClr val="334265"/>
          </a:solidFill>
          <a:ln w="38100">
            <a:solidFill>
              <a:srgbClr val="272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39B8C-51B4-DCAF-0673-8F78E263B97A}"/>
              </a:ext>
            </a:extLst>
          </p:cNvPr>
          <p:cNvSpPr txBox="1"/>
          <p:nvPr/>
        </p:nvSpPr>
        <p:spPr>
          <a:xfrm>
            <a:off x="4255181" y="472428"/>
            <a:ext cx="345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WHEN?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EC4E1-56F5-1AAB-48F7-F5536D497739}"/>
              </a:ext>
            </a:extLst>
          </p:cNvPr>
          <p:cNvSpPr txBox="1"/>
          <p:nvPr/>
        </p:nvSpPr>
        <p:spPr>
          <a:xfrm>
            <a:off x="1443706" y="1880819"/>
            <a:ext cx="9304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debitis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hic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distinctio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exercitationem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laborum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laborum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galisum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cum corporis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tenetur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vel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voluptatibus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dolor. Cum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commodi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sed autem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galisum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mollitia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iusto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maiores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quidem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Ut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galisum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alias qui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nostrum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ratione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fugit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officia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architecto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corporis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aliquam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tenetur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molestiae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quo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dolorem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galisum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omnis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ullam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distinctio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veritatis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sequi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autem sit rerum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tenetur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magni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eligendi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aperiam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dolores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repellat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saepe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! Nam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blanditiis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rerum id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omnis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voluptatibus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qui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nesciunt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At quos culpa rem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quidem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repellat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natus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accusantium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nihil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iste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Ut delectus autem non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iusto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magni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quae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minima.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aperiam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non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magni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quasi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enim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sunt 33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quos 33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magni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error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dignissimos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maxime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optio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vel fugit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ipsam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9184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94198583-144A-B196-4413-ADC21203A7F6}"/>
              </a:ext>
            </a:extLst>
          </p:cNvPr>
          <p:cNvSpPr/>
          <p:nvPr/>
        </p:nvSpPr>
        <p:spPr>
          <a:xfrm>
            <a:off x="1653538" y="785540"/>
            <a:ext cx="5337629" cy="5337629"/>
          </a:xfrm>
          <a:prstGeom prst="ellipse">
            <a:avLst/>
          </a:prstGeom>
          <a:solidFill>
            <a:srgbClr val="334265">
              <a:alpha val="70000"/>
            </a:srgbClr>
          </a:solidFill>
          <a:ln w="57150">
            <a:solidFill>
              <a:srgbClr val="334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D61B2-0CFE-2263-6443-0E5955980E4F}"/>
              </a:ext>
            </a:extLst>
          </p:cNvPr>
          <p:cNvSpPr txBox="1"/>
          <p:nvPr/>
        </p:nvSpPr>
        <p:spPr>
          <a:xfrm>
            <a:off x="1664062" y="2505974"/>
            <a:ext cx="5337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OPPORTUNITIES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50624C-14B6-15E4-8A16-F1DF7EC55D7F}"/>
              </a:ext>
            </a:extLst>
          </p:cNvPr>
          <p:cNvCxnSpPr>
            <a:cxnSpLocks/>
          </p:cNvCxnSpPr>
          <p:nvPr/>
        </p:nvCxnSpPr>
        <p:spPr>
          <a:xfrm flipV="1">
            <a:off x="6745877" y="1702594"/>
            <a:ext cx="1107486" cy="576149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22AA3D-4646-2430-1A29-A93CE5534F2F}"/>
              </a:ext>
            </a:extLst>
          </p:cNvPr>
          <p:cNvCxnSpPr>
            <a:cxnSpLocks/>
          </p:cNvCxnSpPr>
          <p:nvPr/>
        </p:nvCxnSpPr>
        <p:spPr>
          <a:xfrm>
            <a:off x="7001691" y="3636795"/>
            <a:ext cx="2165895" cy="0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DC34F3-DBEC-37FE-D157-10DB5C2F12FF}"/>
              </a:ext>
            </a:extLst>
          </p:cNvPr>
          <p:cNvCxnSpPr>
            <a:cxnSpLocks/>
          </p:cNvCxnSpPr>
          <p:nvPr/>
        </p:nvCxnSpPr>
        <p:spPr>
          <a:xfrm>
            <a:off x="6659880" y="4724400"/>
            <a:ext cx="1112972" cy="617220"/>
          </a:xfrm>
          <a:prstGeom prst="line">
            <a:avLst/>
          </a:prstGeom>
          <a:ln w="57150">
            <a:solidFill>
              <a:srgbClr val="334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5520129-F1F1-87EF-17E4-7E0C588BBEF7}"/>
              </a:ext>
            </a:extLst>
          </p:cNvPr>
          <p:cNvSpPr/>
          <p:nvPr/>
        </p:nvSpPr>
        <p:spPr>
          <a:xfrm>
            <a:off x="-10973" y="0"/>
            <a:ext cx="1111248" cy="6858000"/>
          </a:xfrm>
          <a:prstGeom prst="rect">
            <a:avLst/>
          </a:prstGeom>
          <a:solidFill>
            <a:srgbClr val="272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Graphic 29" descr="Bar graph with 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D41BA3B9-1721-B3C7-B175-8DF10E4E4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891" y="2189953"/>
            <a:ext cx="731520" cy="731520"/>
          </a:xfrm>
          <a:prstGeom prst="rect">
            <a:avLst/>
          </a:prstGeom>
        </p:spPr>
      </p:pic>
      <p:pic>
        <p:nvPicPr>
          <p:cNvPr id="31" name="Graphic 30" descr="Gears">
            <a:hlinkClick r:id="rId6" action="ppaction://hlinksldjump"/>
            <a:extLst>
              <a:ext uri="{FF2B5EF4-FFF2-40B4-BE49-F238E27FC236}">
                <a16:creationId xmlns:a16="http://schemas.microsoft.com/office/drawing/2014/main" id="{71E60482-68B3-F068-3D7E-E7DD6857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891" y="3934155"/>
            <a:ext cx="731520" cy="73152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032F93D-BF20-0DA1-03FC-DA01548EEF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648" y="565157"/>
            <a:ext cx="731520" cy="7315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1BC6460-45D0-FFCA-C6BE-9E2B7A1E27C3}"/>
              </a:ext>
            </a:extLst>
          </p:cNvPr>
          <p:cNvSpPr txBox="1"/>
          <p:nvPr/>
        </p:nvSpPr>
        <p:spPr>
          <a:xfrm>
            <a:off x="2142625" y="3341319"/>
            <a:ext cx="4380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Lorem ipsum dolor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Qui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aperiam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tempora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earum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praesentium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odit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similique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eligendi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minima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molestias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deleniti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? Ut rerum fugit qui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nesciunt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eum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unde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provident. Et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molestiae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adipisci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consequuntur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At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quidem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omnis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omnis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 Qui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voluptatem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odit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non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debitis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necessitatibus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ducimus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neque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itaque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consequatur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porro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ex fugit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architecto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et provident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fugiat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1BD8424F-BB2C-CE75-C7B9-DD282E6D10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78663" y="502130"/>
              <a:ext cx="3048000" cy="1714500"/>
            </p:xfrm>
            <a:graphic>
              <a:graphicData uri="http://schemas.microsoft.com/office/powerpoint/2016/slidezoom">
                <pslz:sldZm>
                  <pslz:sldZmObj sldId="260" cId="487269738">
                    <pslz:zmPr id="{FA618680-C631-41CF-83E9-A53B51CD2897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BD8424F-BB2C-CE75-C7B9-DD282E6D10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8663" y="50213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2B468138-01E6-31EE-DC8E-75743815DC0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67368" y="2737341"/>
              <a:ext cx="3048000" cy="1714500"/>
            </p:xfrm>
            <a:graphic>
              <a:graphicData uri="http://schemas.microsoft.com/office/powerpoint/2016/slidezoom">
                <pslz:sldZm>
                  <pslz:sldZmObj sldId="262" cId="1583491889">
                    <pslz:zmPr id="{A8C1C3AB-822A-421C-825E-28DA86A074EE}" returnToParent="0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B468138-01E6-31EE-DC8E-75743815D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67368" y="273734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AF50E9B3-51F2-8006-24B1-59559931D5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12624" y="4780693"/>
              <a:ext cx="3048000" cy="1714500"/>
            </p:xfrm>
            <a:graphic>
              <a:graphicData uri="http://schemas.microsoft.com/office/powerpoint/2016/slidezoom">
                <pslz:sldZm>
                  <pslz:sldZmObj sldId="264" cId="3740025806">
                    <pslz:zmPr id="{FF2FCDB8-5223-454B-AF5B-2F9936648051}" returnToParent="0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AF50E9B3-51F2-8006-24B1-59559931D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2624" y="4780693"/>
                <a:ext cx="3048000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Graphic 15">
            <a:hlinkClick r:id="rId22" action="ppaction://hlinksldjump"/>
            <a:extLst>
              <a:ext uri="{FF2B5EF4-FFF2-40B4-BE49-F238E27FC236}">
                <a16:creationId xmlns:a16="http://schemas.microsoft.com/office/drawing/2014/main" id="{2391446D-F9C6-8710-4F4B-8E402CD599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207648" y="556132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1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1526</Words>
  <Application>Microsoft Office PowerPoint</Application>
  <PresentationFormat>Widescreen</PresentationFormat>
  <Paragraphs>163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Jephunneh</dc:creator>
  <cp:lastModifiedBy>Jephunneh</cp:lastModifiedBy>
  <cp:revision>17</cp:revision>
  <dcterms:created xsi:type="dcterms:W3CDTF">2022-07-26T12:09:40Z</dcterms:created>
  <dcterms:modified xsi:type="dcterms:W3CDTF">2022-07-27T03:49:20Z</dcterms:modified>
</cp:coreProperties>
</file>